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59" r:id="rId2"/>
    <p:sldId id="268" r:id="rId3"/>
    <p:sldId id="275" r:id="rId4"/>
    <p:sldId id="257" r:id="rId5"/>
    <p:sldId id="261" r:id="rId6"/>
    <p:sldId id="282" r:id="rId7"/>
    <p:sldId id="277" r:id="rId8"/>
    <p:sldId id="287" r:id="rId9"/>
    <p:sldId id="286" r:id="rId10"/>
    <p:sldId id="289" r:id="rId11"/>
    <p:sldId id="269" r:id="rId12"/>
    <p:sldId id="270" r:id="rId13"/>
    <p:sldId id="281" r:id="rId14"/>
    <p:sldId id="274" r:id="rId15"/>
    <p:sldId id="262" r:id="rId16"/>
    <p:sldId id="263" r:id="rId17"/>
    <p:sldId id="266" r:id="rId18"/>
    <p:sldId id="265" r:id="rId19"/>
    <p:sldId id="267" r:id="rId20"/>
    <p:sldId id="272" r:id="rId21"/>
    <p:sldId id="273" r:id="rId22"/>
    <p:sldId id="258" r:id="rId23"/>
    <p:sldId id="276" r:id="rId24"/>
  </p:sldIdLst>
  <p:sldSz cx="12192000" cy="6858000"/>
  <p:notesSz cx="6858000" cy="9144000"/>
  <p:embeddedFontLst>
    <p:embeddedFont>
      <p:font typeface="Montserrat" pitchFamily="2" charset="77"/>
      <p:regular r:id="rId26"/>
      <p:bold r:id="rId27"/>
      <p:italic r:id="rId28"/>
      <p:boldItalic r:id="rId29"/>
    </p:embeddedFont>
    <p:embeddedFont>
      <p:font typeface="Poppins ExtraLight" panose="020B0604020202020204" pitchFamily="34" charset="0"/>
      <p:regular r:id="rId30"/>
      <p:italic r:id="rId31"/>
    </p:embeddedFont>
    <p:embeddedFont>
      <p:font typeface="Poppins SemiBold" panose="020B0604020202020204" pitchFamily="34" charset="0"/>
      <p:regular r:id="rId32"/>
      <p:bold r:id="rId33"/>
      <p:italic r:id="rId34"/>
      <p:boldItalic r:id="rId35"/>
    </p:embeddedFont>
    <p:embeddedFont>
      <p:font typeface="Product Sans" panose="020B0403030502040203"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619" userDrawn="1">
          <p15:clr>
            <a:srgbClr val="A4A3A4"/>
          </p15:clr>
        </p15:guide>
        <p15:guide id="5" pos="7061" userDrawn="1">
          <p15:clr>
            <a:srgbClr val="A4A3A4"/>
          </p15:clr>
        </p15:guide>
        <p15:guide id="6" orient="horz" pos="754" userDrawn="1">
          <p15:clr>
            <a:srgbClr val="A4A3A4"/>
          </p15:clr>
        </p15:guide>
        <p15:guide id="7" orient="horz" pos="5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A1"/>
    <a:srgbClr val="FF9B9D"/>
    <a:srgbClr val="FF5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8A7FD-CE1A-CB41-AE60-51D3B1C6F552}" v="1" dt="2025-05-05T18:10:52.382"/>
    <p1510:client id="{730F2412-E00D-155B-8789-55869F1DE0A6}" v="593" dt="2025-05-05T03:33:56.485"/>
    <p1510:client id="{D084D468-434C-B1CF-A373-32649CA24ECD}" v="406" dt="2025-05-05T04:48:23.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8"/>
  </p:normalViewPr>
  <p:slideViewPr>
    <p:cSldViewPr snapToGrid="0">
      <p:cViewPr varScale="1">
        <p:scale>
          <a:sx n="117" d="100"/>
          <a:sy n="117" d="100"/>
        </p:scale>
        <p:origin x="192" y="168"/>
      </p:cViewPr>
      <p:guideLst>
        <p:guide orient="horz" pos="2160"/>
        <p:guide pos="3840"/>
        <p:guide pos="619"/>
        <p:guide pos="7061"/>
        <p:guide orient="horz" pos="754"/>
        <p:guide orient="horz" pos="5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36D77-5D05-442C-876D-83619EC4537A}" type="datetimeFigureOut">
              <a:t>5/5/25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E9532-9185-47CC-8CDA-E671C992B1B4}" type="slidenum">
              <a:t>‹#›</a:t>
            </a:fld>
            <a:endParaRPr lang="en-US"/>
          </a:p>
        </p:txBody>
      </p:sp>
    </p:spTree>
    <p:extLst>
      <p:ext uri="{BB962C8B-B14F-4D97-AF65-F5344CB8AC3E}">
        <p14:creationId xmlns:p14="http://schemas.microsoft.com/office/powerpoint/2010/main" val="359006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Ethical considerations:</a:t>
            </a:r>
            <a:endParaRPr lang="en-US">
              <a:ea typeface="Calibri"/>
              <a:cs typeface="+mn-lt"/>
            </a:endParaRPr>
          </a:p>
          <a:p>
            <a:pPr marL="285750" indent="-285750">
              <a:lnSpc>
                <a:spcPts val="1700"/>
              </a:lnSpc>
              <a:buFont typeface="Arial,Sans-Serif"/>
              <a:buChar char="•"/>
            </a:pPr>
            <a:r>
              <a:rPr lang="en-IN" b="1"/>
              <a:t>Bias in data </a:t>
            </a:r>
            <a:r>
              <a:rPr lang="en-IN"/>
              <a:t>may reinforce inequalities — certain listing types or host demographics might be over- or under-represented in the dataset.</a:t>
            </a:r>
            <a:endParaRPr lang="en-US"/>
          </a:p>
          <a:p>
            <a:pPr marL="285750" indent="-285750">
              <a:lnSpc>
                <a:spcPts val="1700"/>
              </a:lnSpc>
              <a:buFont typeface="Arial,Sans-Serif"/>
              <a:buChar char="•"/>
            </a:pPr>
            <a:r>
              <a:rPr lang="en-IN" b="1"/>
              <a:t>Transparency and fairness: </a:t>
            </a:r>
            <a:r>
              <a:rPr lang="en-IN"/>
              <a:t>Data-driven ranking systems should not penalize new or smaller hosts without clear justification.</a:t>
            </a:r>
            <a:endParaRPr lang="en-IN">
              <a:ea typeface="Calibri"/>
              <a:cs typeface="Calibri"/>
            </a:endParaRPr>
          </a:p>
          <a:p>
            <a:pPr marL="285750" indent="-285750">
              <a:lnSpc>
                <a:spcPts val="1700"/>
              </a:lnSpc>
              <a:buFont typeface="Arial,Sans-Serif"/>
              <a:buChar char="•"/>
            </a:pPr>
            <a:r>
              <a:rPr lang="en-IN" b="1"/>
              <a:t>Ethical use of predictive models</a:t>
            </a:r>
            <a:r>
              <a:rPr lang="en-IN"/>
              <a:t> is essential to avoid manipulating guest expectations or gaming platform algorithms.</a:t>
            </a:r>
            <a:endParaRPr lang="en-US">
              <a:ea typeface="Calibri" panose="020F0502020204030204"/>
              <a:cs typeface="Calibri" panose="020F0502020204030204"/>
            </a:endParaRPr>
          </a:p>
          <a:p>
            <a:pPr marL="285750" indent="-285750">
              <a:lnSpc>
                <a:spcPts val="1700"/>
              </a:lnSpc>
              <a:buFont typeface="Arial,Sans-Serif"/>
              <a:buChar char="•"/>
            </a:pPr>
            <a:endParaRPr lang="en-IN">
              <a:ea typeface="Calibri"/>
              <a:cs typeface="Calibri"/>
            </a:endParaRPr>
          </a:p>
          <a:p>
            <a:pPr>
              <a:lnSpc>
                <a:spcPts val="1700"/>
              </a:lnSpc>
            </a:pPr>
            <a:r>
              <a:rPr lang="en-IN">
                <a:ea typeface="Calibri"/>
                <a:cs typeface="Calibri"/>
              </a:rPr>
              <a:t>Legal implications:</a:t>
            </a:r>
          </a:p>
          <a:p>
            <a:pPr marL="171450" indent="-171450">
              <a:lnSpc>
                <a:spcPts val="1700"/>
              </a:lnSpc>
              <a:buFont typeface="Arial,Sans-Serif"/>
              <a:buChar char="•"/>
            </a:pPr>
            <a:r>
              <a:rPr lang="en-IN" b="1"/>
              <a:t>Terms of Service Compliance:</a:t>
            </a:r>
            <a:r>
              <a:rPr lang="en-IN"/>
              <a:t> Data scraping or usage of Airbnb information only with academic purposes</a:t>
            </a:r>
            <a:endParaRPr lang="en-IN">
              <a:ea typeface="Calibri"/>
              <a:cs typeface="Calibri"/>
            </a:endParaRPr>
          </a:p>
          <a:p>
            <a:pPr marL="171450" indent="-171450">
              <a:lnSpc>
                <a:spcPts val="1700"/>
              </a:lnSpc>
              <a:buFont typeface="Arial,Sans-Serif"/>
              <a:buChar char="•"/>
            </a:pPr>
            <a:r>
              <a:rPr lang="en-IN"/>
              <a:t>Any </a:t>
            </a:r>
            <a:r>
              <a:rPr lang="en-IN" b="1"/>
              <a:t>use of this model in real-world applications </a:t>
            </a:r>
            <a:r>
              <a:rPr lang="en-IN"/>
              <a:t>must comply with data privacy laws (e.g., GDPR, CCPA).</a:t>
            </a:r>
            <a:endParaRPr lang="en-IN">
              <a:ea typeface="Calibri"/>
              <a:cs typeface="Calibri"/>
            </a:endParaRPr>
          </a:p>
          <a:p>
            <a:pPr marL="171450" indent="-171450">
              <a:lnSpc>
                <a:spcPts val="1700"/>
              </a:lnSpc>
              <a:buFont typeface="Arial,Sans-Serif"/>
              <a:buChar char="•"/>
            </a:pPr>
            <a:r>
              <a:rPr lang="en-IN" b="1"/>
              <a:t>Algorithms</a:t>
            </a:r>
            <a:r>
              <a:rPr lang="en-IN"/>
              <a:t> influencing visibility or pricing could raise regulatory concerns about platform accountability and fairness.</a:t>
            </a:r>
            <a:endParaRPr lang="en-IN">
              <a:ea typeface="Calibri"/>
              <a:cs typeface="Calibri"/>
            </a:endParaRPr>
          </a:p>
          <a:p>
            <a:pPr>
              <a:lnSpc>
                <a:spcPts val="1700"/>
              </a:lnSpc>
            </a:pPr>
            <a:endParaRPr lang="en-IN">
              <a:ea typeface="Calibri"/>
              <a:cs typeface="+mn-lt"/>
            </a:endParaRPr>
          </a:p>
          <a:p>
            <a:pPr>
              <a:lnSpc>
                <a:spcPts val="1700"/>
              </a:lnSpc>
            </a:pPr>
            <a:r>
              <a:rPr lang="en-IN">
                <a:ea typeface="Calibri"/>
                <a:cs typeface="+mn-lt"/>
              </a:rPr>
              <a:t>Societal impacts:</a:t>
            </a:r>
          </a:p>
          <a:p>
            <a:pPr marL="171450" indent="-171450">
              <a:lnSpc>
                <a:spcPts val="1700"/>
              </a:lnSpc>
              <a:buFont typeface="Arial,Sans-Serif"/>
              <a:buChar char="•"/>
            </a:pPr>
            <a:r>
              <a:rPr lang="en-IN" b="1"/>
              <a:t>Displacement of Local Communities: </a:t>
            </a:r>
            <a:r>
              <a:rPr lang="en-IN"/>
              <a:t>Data-driven optimization may lead to over-commercialization of </a:t>
            </a:r>
            <a:r>
              <a:rPr lang="en-IN" err="1"/>
              <a:t>neighborhoods</a:t>
            </a:r>
            <a:r>
              <a:rPr lang="en-IN"/>
              <a:t>, pushing out residents in </a:t>
            </a:r>
            <a:r>
              <a:rPr lang="en-IN" err="1"/>
              <a:t>favor</a:t>
            </a:r>
            <a:r>
              <a:rPr lang="en-IN"/>
              <a:t> of short-term tourists.</a:t>
            </a:r>
            <a:endParaRPr lang="en-US"/>
          </a:p>
          <a:p>
            <a:pPr marL="171450" indent="-171450">
              <a:lnSpc>
                <a:spcPts val="1700"/>
              </a:lnSpc>
              <a:buFont typeface="Arial,Sans-Serif"/>
              <a:buChar char="•"/>
            </a:pPr>
            <a:r>
              <a:rPr lang="en-IN" b="1"/>
              <a:t>Inequality Amplification: </a:t>
            </a:r>
            <a:r>
              <a:rPr lang="en-IN"/>
              <a:t>Listings in wealthy or “trendy” areas may receive better predictions and visibility, reinforcing existing socioeconomic divides.</a:t>
            </a:r>
          </a:p>
          <a:p>
            <a:pPr marL="171450" indent="-171450">
              <a:lnSpc>
                <a:spcPts val="1700"/>
              </a:lnSpc>
              <a:buFont typeface="Arial,Sans-Serif"/>
              <a:buChar char="•"/>
            </a:pPr>
            <a:r>
              <a:rPr lang="en-IN" b="1"/>
              <a:t>Cultural Homogenization: </a:t>
            </a:r>
            <a:r>
              <a:rPr lang="en-IN"/>
              <a:t>Hosts may feel pressured to standardize their spaces to fit what the model predicts as “perfect,” reducing cultural uniqueness and authenticity.</a:t>
            </a:r>
            <a:br>
              <a:rPr lang="en-IN">
                <a:ea typeface="Calibri"/>
                <a:cs typeface="+mn-lt"/>
              </a:rPr>
            </a:br>
            <a:endParaRPr lang="en-IN">
              <a:ea typeface="Calibri"/>
              <a:cs typeface="Calibri"/>
            </a:endParaRPr>
          </a:p>
        </p:txBody>
      </p:sp>
      <p:sp>
        <p:nvSpPr>
          <p:cNvPr id="4" name="Slide Number Placeholder 3"/>
          <p:cNvSpPr>
            <a:spLocks noGrp="1"/>
          </p:cNvSpPr>
          <p:nvPr>
            <p:ph type="sldNum" sz="quarter" idx="5"/>
          </p:nvPr>
        </p:nvSpPr>
        <p:spPr/>
        <p:txBody>
          <a:bodyPr/>
          <a:lstStyle/>
          <a:p>
            <a:fld id="{1B0E9532-9185-47CC-8CDA-E671C992B1B4}" type="slidenum">
              <a:t>12</a:t>
            </a:fld>
            <a:endParaRPr lang="en-US"/>
          </a:p>
        </p:txBody>
      </p:sp>
    </p:spTree>
    <p:extLst>
      <p:ext uri="{BB962C8B-B14F-4D97-AF65-F5344CB8AC3E}">
        <p14:creationId xmlns:p14="http://schemas.microsoft.com/office/powerpoint/2010/main" val="3749351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4635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1713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7000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18E0EAE-CFFE-A18C-4CB3-5CEEDF32AFC7}"/>
              </a:ext>
            </a:extLst>
          </p:cNvPr>
          <p:cNvSpPr>
            <a:spLocks noGrp="1"/>
          </p:cNvSpPr>
          <p:nvPr>
            <p:ph type="pic" sz="quarter" idx="10"/>
          </p:nvPr>
        </p:nvSpPr>
        <p:spPr>
          <a:xfrm>
            <a:off x="7976060" y="717458"/>
            <a:ext cx="3233279" cy="1816716"/>
          </a:xfrm>
          <a:custGeom>
            <a:avLst/>
            <a:gdLst>
              <a:gd name="connsiteX0" fmla="*/ 142885 w 3233279"/>
              <a:gd name="connsiteY0" fmla="*/ 0 h 1816716"/>
              <a:gd name="connsiteX1" fmla="*/ 3090394 w 3233279"/>
              <a:gd name="connsiteY1" fmla="*/ 0 h 1816716"/>
              <a:gd name="connsiteX2" fmla="*/ 3233279 w 3233279"/>
              <a:gd name="connsiteY2" fmla="*/ 142885 h 1816716"/>
              <a:gd name="connsiteX3" fmla="*/ 3233279 w 3233279"/>
              <a:gd name="connsiteY3" fmla="*/ 1673831 h 1816716"/>
              <a:gd name="connsiteX4" fmla="*/ 3090394 w 3233279"/>
              <a:gd name="connsiteY4" fmla="*/ 1816716 h 1816716"/>
              <a:gd name="connsiteX5" fmla="*/ 142885 w 3233279"/>
              <a:gd name="connsiteY5" fmla="*/ 1816716 h 1816716"/>
              <a:gd name="connsiteX6" fmla="*/ 0 w 3233279"/>
              <a:gd name="connsiteY6" fmla="*/ 1673831 h 1816716"/>
              <a:gd name="connsiteX7" fmla="*/ 0 w 3233279"/>
              <a:gd name="connsiteY7" fmla="*/ 142885 h 1816716"/>
              <a:gd name="connsiteX8" fmla="*/ 142885 w 3233279"/>
              <a:gd name="connsiteY8" fmla="*/ 0 h 181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279" h="1816716">
                <a:moveTo>
                  <a:pt x="142885" y="0"/>
                </a:moveTo>
                <a:lnTo>
                  <a:pt x="3090394" y="0"/>
                </a:lnTo>
                <a:cubicBezTo>
                  <a:pt x="3169307" y="0"/>
                  <a:pt x="3233279" y="63972"/>
                  <a:pt x="3233279" y="142885"/>
                </a:cubicBezTo>
                <a:lnTo>
                  <a:pt x="3233279" y="1673831"/>
                </a:lnTo>
                <a:cubicBezTo>
                  <a:pt x="3233279" y="1752744"/>
                  <a:pt x="3169307" y="1816716"/>
                  <a:pt x="3090394" y="1816716"/>
                </a:cubicBezTo>
                <a:lnTo>
                  <a:pt x="142885" y="1816716"/>
                </a:lnTo>
                <a:cubicBezTo>
                  <a:pt x="63972" y="1816716"/>
                  <a:pt x="0" y="1752744"/>
                  <a:pt x="0" y="1673831"/>
                </a:cubicBezTo>
                <a:lnTo>
                  <a:pt x="0" y="142885"/>
                </a:lnTo>
                <a:cubicBezTo>
                  <a:pt x="0" y="63972"/>
                  <a:pt x="63972" y="0"/>
                  <a:pt x="142885" y="0"/>
                </a:cubicBez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EE66B23B-6E15-5AA9-AAD2-3DEEC78CC85D}"/>
              </a:ext>
            </a:extLst>
          </p:cNvPr>
          <p:cNvSpPr>
            <a:spLocks noGrp="1"/>
          </p:cNvSpPr>
          <p:nvPr>
            <p:ph type="pic" sz="quarter" idx="11"/>
          </p:nvPr>
        </p:nvSpPr>
        <p:spPr>
          <a:xfrm>
            <a:off x="7976060" y="2721353"/>
            <a:ext cx="3233279" cy="1816716"/>
          </a:xfrm>
          <a:custGeom>
            <a:avLst/>
            <a:gdLst>
              <a:gd name="connsiteX0" fmla="*/ 142885 w 3233279"/>
              <a:gd name="connsiteY0" fmla="*/ 0 h 1816716"/>
              <a:gd name="connsiteX1" fmla="*/ 3090394 w 3233279"/>
              <a:gd name="connsiteY1" fmla="*/ 0 h 1816716"/>
              <a:gd name="connsiteX2" fmla="*/ 3233279 w 3233279"/>
              <a:gd name="connsiteY2" fmla="*/ 142885 h 1816716"/>
              <a:gd name="connsiteX3" fmla="*/ 3233279 w 3233279"/>
              <a:gd name="connsiteY3" fmla="*/ 1673831 h 1816716"/>
              <a:gd name="connsiteX4" fmla="*/ 3090394 w 3233279"/>
              <a:gd name="connsiteY4" fmla="*/ 1816716 h 1816716"/>
              <a:gd name="connsiteX5" fmla="*/ 142885 w 3233279"/>
              <a:gd name="connsiteY5" fmla="*/ 1816716 h 1816716"/>
              <a:gd name="connsiteX6" fmla="*/ 0 w 3233279"/>
              <a:gd name="connsiteY6" fmla="*/ 1673831 h 1816716"/>
              <a:gd name="connsiteX7" fmla="*/ 0 w 3233279"/>
              <a:gd name="connsiteY7" fmla="*/ 142885 h 1816716"/>
              <a:gd name="connsiteX8" fmla="*/ 142885 w 3233279"/>
              <a:gd name="connsiteY8" fmla="*/ 0 h 181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279" h="1816716">
                <a:moveTo>
                  <a:pt x="142885" y="0"/>
                </a:moveTo>
                <a:lnTo>
                  <a:pt x="3090394" y="0"/>
                </a:lnTo>
                <a:cubicBezTo>
                  <a:pt x="3169307" y="0"/>
                  <a:pt x="3233279" y="63972"/>
                  <a:pt x="3233279" y="142885"/>
                </a:cubicBezTo>
                <a:lnTo>
                  <a:pt x="3233279" y="1673831"/>
                </a:lnTo>
                <a:cubicBezTo>
                  <a:pt x="3233279" y="1752744"/>
                  <a:pt x="3169307" y="1816716"/>
                  <a:pt x="3090394" y="1816716"/>
                </a:cubicBezTo>
                <a:lnTo>
                  <a:pt x="142885" y="1816716"/>
                </a:lnTo>
                <a:cubicBezTo>
                  <a:pt x="63972" y="1816716"/>
                  <a:pt x="0" y="1752744"/>
                  <a:pt x="0" y="1673831"/>
                </a:cubicBezTo>
                <a:lnTo>
                  <a:pt x="0" y="142885"/>
                </a:lnTo>
                <a:cubicBezTo>
                  <a:pt x="0" y="63972"/>
                  <a:pt x="63972" y="0"/>
                  <a:pt x="142885"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B53961C1-E39D-4731-3B53-1D7FCEC9C5D1}"/>
              </a:ext>
            </a:extLst>
          </p:cNvPr>
          <p:cNvSpPr>
            <a:spLocks noGrp="1"/>
          </p:cNvSpPr>
          <p:nvPr>
            <p:ph type="pic" sz="quarter" idx="12"/>
          </p:nvPr>
        </p:nvSpPr>
        <p:spPr>
          <a:xfrm>
            <a:off x="7976059" y="4725248"/>
            <a:ext cx="3233279" cy="1816716"/>
          </a:xfrm>
          <a:custGeom>
            <a:avLst/>
            <a:gdLst>
              <a:gd name="connsiteX0" fmla="*/ 142885 w 3233279"/>
              <a:gd name="connsiteY0" fmla="*/ 0 h 1816716"/>
              <a:gd name="connsiteX1" fmla="*/ 3090394 w 3233279"/>
              <a:gd name="connsiteY1" fmla="*/ 0 h 1816716"/>
              <a:gd name="connsiteX2" fmla="*/ 3233279 w 3233279"/>
              <a:gd name="connsiteY2" fmla="*/ 142885 h 1816716"/>
              <a:gd name="connsiteX3" fmla="*/ 3233279 w 3233279"/>
              <a:gd name="connsiteY3" fmla="*/ 1673831 h 1816716"/>
              <a:gd name="connsiteX4" fmla="*/ 3090394 w 3233279"/>
              <a:gd name="connsiteY4" fmla="*/ 1816716 h 1816716"/>
              <a:gd name="connsiteX5" fmla="*/ 142885 w 3233279"/>
              <a:gd name="connsiteY5" fmla="*/ 1816716 h 1816716"/>
              <a:gd name="connsiteX6" fmla="*/ 0 w 3233279"/>
              <a:gd name="connsiteY6" fmla="*/ 1673831 h 1816716"/>
              <a:gd name="connsiteX7" fmla="*/ 0 w 3233279"/>
              <a:gd name="connsiteY7" fmla="*/ 142885 h 1816716"/>
              <a:gd name="connsiteX8" fmla="*/ 142885 w 3233279"/>
              <a:gd name="connsiteY8" fmla="*/ 0 h 181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279" h="1816716">
                <a:moveTo>
                  <a:pt x="142885" y="0"/>
                </a:moveTo>
                <a:lnTo>
                  <a:pt x="3090394" y="0"/>
                </a:lnTo>
                <a:cubicBezTo>
                  <a:pt x="3169307" y="0"/>
                  <a:pt x="3233279" y="63972"/>
                  <a:pt x="3233279" y="142885"/>
                </a:cubicBezTo>
                <a:lnTo>
                  <a:pt x="3233279" y="1673831"/>
                </a:lnTo>
                <a:cubicBezTo>
                  <a:pt x="3233279" y="1752744"/>
                  <a:pt x="3169307" y="1816716"/>
                  <a:pt x="3090394" y="1816716"/>
                </a:cubicBezTo>
                <a:lnTo>
                  <a:pt x="142885" y="1816716"/>
                </a:lnTo>
                <a:cubicBezTo>
                  <a:pt x="63972" y="1816716"/>
                  <a:pt x="0" y="1752744"/>
                  <a:pt x="0" y="1673831"/>
                </a:cubicBezTo>
                <a:lnTo>
                  <a:pt x="0" y="142885"/>
                </a:lnTo>
                <a:cubicBezTo>
                  <a:pt x="0" y="63972"/>
                  <a:pt x="63972" y="0"/>
                  <a:pt x="142885"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970736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4CE7CF7-6BC2-9BA7-3526-5ED44F9C50C4}"/>
              </a:ext>
            </a:extLst>
          </p:cNvPr>
          <p:cNvSpPr>
            <a:spLocks noGrp="1"/>
          </p:cNvSpPr>
          <p:nvPr>
            <p:ph type="pic" sz="quarter" idx="10"/>
          </p:nvPr>
        </p:nvSpPr>
        <p:spPr>
          <a:xfrm>
            <a:off x="524341" y="1196974"/>
            <a:ext cx="2493931" cy="2232026"/>
          </a:xfrm>
          <a:custGeom>
            <a:avLst/>
            <a:gdLst>
              <a:gd name="connsiteX0" fmla="*/ 175549 w 2493931"/>
              <a:gd name="connsiteY0" fmla="*/ 0 h 2232026"/>
              <a:gd name="connsiteX1" fmla="*/ 2318382 w 2493931"/>
              <a:gd name="connsiteY1" fmla="*/ 0 h 2232026"/>
              <a:gd name="connsiteX2" fmla="*/ 2493931 w 2493931"/>
              <a:gd name="connsiteY2" fmla="*/ 175549 h 2232026"/>
              <a:gd name="connsiteX3" fmla="*/ 2493931 w 2493931"/>
              <a:gd name="connsiteY3" fmla="*/ 2056477 h 2232026"/>
              <a:gd name="connsiteX4" fmla="*/ 2318382 w 2493931"/>
              <a:gd name="connsiteY4" fmla="*/ 2232026 h 2232026"/>
              <a:gd name="connsiteX5" fmla="*/ 175549 w 2493931"/>
              <a:gd name="connsiteY5" fmla="*/ 2232026 h 2232026"/>
              <a:gd name="connsiteX6" fmla="*/ 0 w 2493931"/>
              <a:gd name="connsiteY6" fmla="*/ 2056477 h 2232026"/>
              <a:gd name="connsiteX7" fmla="*/ 0 w 2493931"/>
              <a:gd name="connsiteY7" fmla="*/ 175549 h 2232026"/>
              <a:gd name="connsiteX8" fmla="*/ 175549 w 2493931"/>
              <a:gd name="connsiteY8" fmla="*/ 0 h 223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931" h="2232026">
                <a:moveTo>
                  <a:pt x="175549" y="0"/>
                </a:moveTo>
                <a:lnTo>
                  <a:pt x="2318382" y="0"/>
                </a:lnTo>
                <a:cubicBezTo>
                  <a:pt x="2415335" y="0"/>
                  <a:pt x="2493931" y="78596"/>
                  <a:pt x="2493931" y="175549"/>
                </a:cubicBezTo>
                <a:lnTo>
                  <a:pt x="2493931" y="2056477"/>
                </a:lnTo>
                <a:cubicBezTo>
                  <a:pt x="2493931" y="2153430"/>
                  <a:pt x="2415335" y="2232026"/>
                  <a:pt x="2318382" y="2232026"/>
                </a:cubicBezTo>
                <a:lnTo>
                  <a:pt x="175549" y="2232026"/>
                </a:lnTo>
                <a:cubicBezTo>
                  <a:pt x="78596" y="2232026"/>
                  <a:pt x="0" y="2153430"/>
                  <a:pt x="0" y="2056477"/>
                </a:cubicBezTo>
                <a:lnTo>
                  <a:pt x="0" y="175549"/>
                </a:lnTo>
                <a:cubicBezTo>
                  <a:pt x="0" y="78596"/>
                  <a:pt x="78596" y="0"/>
                  <a:pt x="175549"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B8FB67A8-E5EC-3238-3481-A5B0A913AA8C}"/>
              </a:ext>
            </a:extLst>
          </p:cNvPr>
          <p:cNvSpPr>
            <a:spLocks noGrp="1"/>
          </p:cNvSpPr>
          <p:nvPr>
            <p:ph type="pic" sz="quarter" idx="11"/>
          </p:nvPr>
        </p:nvSpPr>
        <p:spPr>
          <a:xfrm>
            <a:off x="524342" y="3723431"/>
            <a:ext cx="2493931" cy="2305851"/>
          </a:xfrm>
          <a:custGeom>
            <a:avLst/>
            <a:gdLst>
              <a:gd name="connsiteX0" fmla="*/ 181355 w 2493931"/>
              <a:gd name="connsiteY0" fmla="*/ 0 h 2305851"/>
              <a:gd name="connsiteX1" fmla="*/ 2312576 w 2493931"/>
              <a:gd name="connsiteY1" fmla="*/ 0 h 2305851"/>
              <a:gd name="connsiteX2" fmla="*/ 2493931 w 2493931"/>
              <a:gd name="connsiteY2" fmla="*/ 181355 h 2305851"/>
              <a:gd name="connsiteX3" fmla="*/ 2493931 w 2493931"/>
              <a:gd name="connsiteY3" fmla="*/ 2124496 h 2305851"/>
              <a:gd name="connsiteX4" fmla="*/ 2312576 w 2493931"/>
              <a:gd name="connsiteY4" fmla="*/ 2305851 h 2305851"/>
              <a:gd name="connsiteX5" fmla="*/ 181355 w 2493931"/>
              <a:gd name="connsiteY5" fmla="*/ 2305851 h 2305851"/>
              <a:gd name="connsiteX6" fmla="*/ 0 w 2493931"/>
              <a:gd name="connsiteY6" fmla="*/ 2124496 h 2305851"/>
              <a:gd name="connsiteX7" fmla="*/ 0 w 2493931"/>
              <a:gd name="connsiteY7" fmla="*/ 181355 h 2305851"/>
              <a:gd name="connsiteX8" fmla="*/ 181355 w 2493931"/>
              <a:gd name="connsiteY8" fmla="*/ 0 h 230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931" h="2305851">
                <a:moveTo>
                  <a:pt x="181355" y="0"/>
                </a:moveTo>
                <a:lnTo>
                  <a:pt x="2312576" y="0"/>
                </a:lnTo>
                <a:cubicBezTo>
                  <a:pt x="2412736" y="0"/>
                  <a:pt x="2493931" y="81195"/>
                  <a:pt x="2493931" y="181355"/>
                </a:cubicBezTo>
                <a:lnTo>
                  <a:pt x="2493931" y="2124496"/>
                </a:lnTo>
                <a:cubicBezTo>
                  <a:pt x="2493931" y="2224656"/>
                  <a:pt x="2412736" y="2305851"/>
                  <a:pt x="2312576" y="2305851"/>
                </a:cubicBezTo>
                <a:lnTo>
                  <a:pt x="181355" y="2305851"/>
                </a:lnTo>
                <a:cubicBezTo>
                  <a:pt x="81195" y="2305851"/>
                  <a:pt x="0" y="2224656"/>
                  <a:pt x="0" y="2124496"/>
                </a:cubicBezTo>
                <a:lnTo>
                  <a:pt x="0" y="181355"/>
                </a:lnTo>
                <a:cubicBezTo>
                  <a:pt x="0" y="81195"/>
                  <a:pt x="81195" y="0"/>
                  <a:pt x="181355"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208CE4F9-11DE-636C-8FDC-1BDD6EAF57D6}"/>
              </a:ext>
            </a:extLst>
          </p:cNvPr>
          <p:cNvSpPr>
            <a:spLocks noGrp="1"/>
          </p:cNvSpPr>
          <p:nvPr>
            <p:ph type="pic" sz="quarter" idx="12"/>
          </p:nvPr>
        </p:nvSpPr>
        <p:spPr>
          <a:xfrm>
            <a:off x="3344565" y="2578100"/>
            <a:ext cx="2599303" cy="3451181"/>
          </a:xfrm>
          <a:custGeom>
            <a:avLst/>
            <a:gdLst>
              <a:gd name="connsiteX0" fmla="*/ 204435 w 2599303"/>
              <a:gd name="connsiteY0" fmla="*/ 0 h 3451181"/>
              <a:gd name="connsiteX1" fmla="*/ 2394868 w 2599303"/>
              <a:gd name="connsiteY1" fmla="*/ 0 h 3451181"/>
              <a:gd name="connsiteX2" fmla="*/ 2599303 w 2599303"/>
              <a:gd name="connsiteY2" fmla="*/ 204435 h 3451181"/>
              <a:gd name="connsiteX3" fmla="*/ 2599303 w 2599303"/>
              <a:gd name="connsiteY3" fmla="*/ 3246746 h 3451181"/>
              <a:gd name="connsiteX4" fmla="*/ 2394868 w 2599303"/>
              <a:gd name="connsiteY4" fmla="*/ 3451181 h 3451181"/>
              <a:gd name="connsiteX5" fmla="*/ 204435 w 2599303"/>
              <a:gd name="connsiteY5" fmla="*/ 3451181 h 3451181"/>
              <a:gd name="connsiteX6" fmla="*/ 0 w 2599303"/>
              <a:gd name="connsiteY6" fmla="*/ 3246746 h 3451181"/>
              <a:gd name="connsiteX7" fmla="*/ 0 w 2599303"/>
              <a:gd name="connsiteY7" fmla="*/ 204435 h 3451181"/>
              <a:gd name="connsiteX8" fmla="*/ 204435 w 2599303"/>
              <a:gd name="connsiteY8" fmla="*/ 0 h 345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303" h="3451181">
                <a:moveTo>
                  <a:pt x="204435" y="0"/>
                </a:moveTo>
                <a:lnTo>
                  <a:pt x="2394868" y="0"/>
                </a:lnTo>
                <a:cubicBezTo>
                  <a:pt x="2507774" y="0"/>
                  <a:pt x="2599303" y="91529"/>
                  <a:pt x="2599303" y="204435"/>
                </a:cubicBezTo>
                <a:lnTo>
                  <a:pt x="2599303" y="3246746"/>
                </a:lnTo>
                <a:cubicBezTo>
                  <a:pt x="2599303" y="3359652"/>
                  <a:pt x="2507774" y="3451181"/>
                  <a:pt x="2394868" y="3451181"/>
                </a:cubicBezTo>
                <a:lnTo>
                  <a:pt x="204435" y="3451181"/>
                </a:lnTo>
                <a:cubicBezTo>
                  <a:pt x="91529" y="3451181"/>
                  <a:pt x="0" y="3359652"/>
                  <a:pt x="0" y="3246746"/>
                </a:cubicBezTo>
                <a:lnTo>
                  <a:pt x="0" y="204435"/>
                </a:lnTo>
                <a:cubicBezTo>
                  <a:pt x="0" y="91529"/>
                  <a:pt x="91529" y="0"/>
                  <a:pt x="204435"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1D98CA0E-3E56-E68F-C7D8-00382BCEC9ED}"/>
              </a:ext>
            </a:extLst>
          </p:cNvPr>
          <p:cNvSpPr>
            <a:spLocks noGrp="1"/>
          </p:cNvSpPr>
          <p:nvPr>
            <p:ph type="pic" sz="quarter" idx="13"/>
          </p:nvPr>
        </p:nvSpPr>
        <p:spPr>
          <a:xfrm>
            <a:off x="6286500" y="2578101"/>
            <a:ext cx="2387686" cy="3451181"/>
          </a:xfrm>
          <a:custGeom>
            <a:avLst/>
            <a:gdLst>
              <a:gd name="connsiteX0" fmla="*/ 187792 w 2387686"/>
              <a:gd name="connsiteY0" fmla="*/ 0 h 3451181"/>
              <a:gd name="connsiteX1" fmla="*/ 2199894 w 2387686"/>
              <a:gd name="connsiteY1" fmla="*/ 0 h 3451181"/>
              <a:gd name="connsiteX2" fmla="*/ 2387686 w 2387686"/>
              <a:gd name="connsiteY2" fmla="*/ 187792 h 3451181"/>
              <a:gd name="connsiteX3" fmla="*/ 2387686 w 2387686"/>
              <a:gd name="connsiteY3" fmla="*/ 3263389 h 3451181"/>
              <a:gd name="connsiteX4" fmla="*/ 2199894 w 2387686"/>
              <a:gd name="connsiteY4" fmla="*/ 3451181 h 3451181"/>
              <a:gd name="connsiteX5" fmla="*/ 187792 w 2387686"/>
              <a:gd name="connsiteY5" fmla="*/ 3451181 h 3451181"/>
              <a:gd name="connsiteX6" fmla="*/ 0 w 2387686"/>
              <a:gd name="connsiteY6" fmla="*/ 3263389 h 3451181"/>
              <a:gd name="connsiteX7" fmla="*/ 0 w 2387686"/>
              <a:gd name="connsiteY7" fmla="*/ 187792 h 3451181"/>
              <a:gd name="connsiteX8" fmla="*/ 187792 w 2387686"/>
              <a:gd name="connsiteY8" fmla="*/ 0 h 345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686" h="3451181">
                <a:moveTo>
                  <a:pt x="187792" y="0"/>
                </a:moveTo>
                <a:lnTo>
                  <a:pt x="2199894" y="0"/>
                </a:lnTo>
                <a:cubicBezTo>
                  <a:pt x="2303609" y="0"/>
                  <a:pt x="2387686" y="84077"/>
                  <a:pt x="2387686" y="187792"/>
                </a:cubicBezTo>
                <a:lnTo>
                  <a:pt x="2387686" y="3263389"/>
                </a:lnTo>
                <a:cubicBezTo>
                  <a:pt x="2387686" y="3367104"/>
                  <a:pt x="2303609" y="3451181"/>
                  <a:pt x="2199894" y="3451181"/>
                </a:cubicBezTo>
                <a:lnTo>
                  <a:pt x="187792" y="3451181"/>
                </a:lnTo>
                <a:cubicBezTo>
                  <a:pt x="84077" y="3451181"/>
                  <a:pt x="0" y="3367104"/>
                  <a:pt x="0" y="3263389"/>
                </a:cubicBezTo>
                <a:lnTo>
                  <a:pt x="0" y="187792"/>
                </a:lnTo>
                <a:cubicBezTo>
                  <a:pt x="0" y="84077"/>
                  <a:pt x="84077" y="0"/>
                  <a:pt x="187792"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D07ED7C0-6140-B889-EADF-9D046DE11398}"/>
              </a:ext>
            </a:extLst>
          </p:cNvPr>
          <p:cNvSpPr>
            <a:spLocks noGrp="1"/>
          </p:cNvSpPr>
          <p:nvPr>
            <p:ph type="pic" sz="quarter" idx="14"/>
          </p:nvPr>
        </p:nvSpPr>
        <p:spPr>
          <a:xfrm>
            <a:off x="9016819" y="1196974"/>
            <a:ext cx="2709954" cy="2260557"/>
          </a:xfrm>
          <a:custGeom>
            <a:avLst/>
            <a:gdLst>
              <a:gd name="connsiteX0" fmla="*/ 177793 w 2709954"/>
              <a:gd name="connsiteY0" fmla="*/ 0 h 2260557"/>
              <a:gd name="connsiteX1" fmla="*/ 2532161 w 2709954"/>
              <a:gd name="connsiteY1" fmla="*/ 0 h 2260557"/>
              <a:gd name="connsiteX2" fmla="*/ 2709954 w 2709954"/>
              <a:gd name="connsiteY2" fmla="*/ 177793 h 2260557"/>
              <a:gd name="connsiteX3" fmla="*/ 2709954 w 2709954"/>
              <a:gd name="connsiteY3" fmla="*/ 2082764 h 2260557"/>
              <a:gd name="connsiteX4" fmla="*/ 2532161 w 2709954"/>
              <a:gd name="connsiteY4" fmla="*/ 2260557 h 2260557"/>
              <a:gd name="connsiteX5" fmla="*/ 177793 w 2709954"/>
              <a:gd name="connsiteY5" fmla="*/ 2260557 h 2260557"/>
              <a:gd name="connsiteX6" fmla="*/ 0 w 2709954"/>
              <a:gd name="connsiteY6" fmla="*/ 2082764 h 2260557"/>
              <a:gd name="connsiteX7" fmla="*/ 0 w 2709954"/>
              <a:gd name="connsiteY7" fmla="*/ 177793 h 2260557"/>
              <a:gd name="connsiteX8" fmla="*/ 177793 w 2709954"/>
              <a:gd name="connsiteY8" fmla="*/ 0 h 226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54" h="2260557">
                <a:moveTo>
                  <a:pt x="177793" y="0"/>
                </a:moveTo>
                <a:lnTo>
                  <a:pt x="2532161" y="0"/>
                </a:lnTo>
                <a:cubicBezTo>
                  <a:pt x="2630353" y="0"/>
                  <a:pt x="2709954" y="79601"/>
                  <a:pt x="2709954" y="177793"/>
                </a:cubicBezTo>
                <a:lnTo>
                  <a:pt x="2709954" y="2082764"/>
                </a:lnTo>
                <a:cubicBezTo>
                  <a:pt x="2709954" y="2180956"/>
                  <a:pt x="2630353" y="2260557"/>
                  <a:pt x="2532161" y="2260557"/>
                </a:cubicBezTo>
                <a:lnTo>
                  <a:pt x="177793" y="2260557"/>
                </a:lnTo>
                <a:cubicBezTo>
                  <a:pt x="79601" y="2260557"/>
                  <a:pt x="0" y="2180956"/>
                  <a:pt x="0" y="2082764"/>
                </a:cubicBezTo>
                <a:lnTo>
                  <a:pt x="0" y="177793"/>
                </a:lnTo>
                <a:cubicBezTo>
                  <a:pt x="0" y="79601"/>
                  <a:pt x="79601" y="0"/>
                  <a:pt x="177793"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869AD42B-95AD-E387-4E6E-26ACB1B739C4}"/>
              </a:ext>
            </a:extLst>
          </p:cNvPr>
          <p:cNvSpPr>
            <a:spLocks noGrp="1"/>
          </p:cNvSpPr>
          <p:nvPr>
            <p:ph type="pic" sz="quarter" idx="15"/>
          </p:nvPr>
        </p:nvSpPr>
        <p:spPr>
          <a:xfrm>
            <a:off x="9016819" y="3723431"/>
            <a:ext cx="2709954" cy="2305850"/>
          </a:xfrm>
          <a:custGeom>
            <a:avLst/>
            <a:gdLst>
              <a:gd name="connsiteX0" fmla="*/ 173301 w 2709954"/>
              <a:gd name="connsiteY0" fmla="*/ 0 h 2203450"/>
              <a:gd name="connsiteX1" fmla="*/ 2536653 w 2709954"/>
              <a:gd name="connsiteY1" fmla="*/ 0 h 2203450"/>
              <a:gd name="connsiteX2" fmla="*/ 2709954 w 2709954"/>
              <a:gd name="connsiteY2" fmla="*/ 173301 h 2203450"/>
              <a:gd name="connsiteX3" fmla="*/ 2709954 w 2709954"/>
              <a:gd name="connsiteY3" fmla="*/ 2030149 h 2203450"/>
              <a:gd name="connsiteX4" fmla="*/ 2536653 w 2709954"/>
              <a:gd name="connsiteY4" fmla="*/ 2203450 h 2203450"/>
              <a:gd name="connsiteX5" fmla="*/ 173301 w 2709954"/>
              <a:gd name="connsiteY5" fmla="*/ 2203450 h 2203450"/>
              <a:gd name="connsiteX6" fmla="*/ 0 w 2709954"/>
              <a:gd name="connsiteY6" fmla="*/ 2030149 h 2203450"/>
              <a:gd name="connsiteX7" fmla="*/ 0 w 2709954"/>
              <a:gd name="connsiteY7" fmla="*/ 173301 h 2203450"/>
              <a:gd name="connsiteX8" fmla="*/ 173301 w 2709954"/>
              <a:gd name="connsiteY8" fmla="*/ 0 h 220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54" h="2203450">
                <a:moveTo>
                  <a:pt x="173301" y="0"/>
                </a:moveTo>
                <a:lnTo>
                  <a:pt x="2536653" y="0"/>
                </a:lnTo>
                <a:cubicBezTo>
                  <a:pt x="2632364" y="0"/>
                  <a:pt x="2709954" y="77590"/>
                  <a:pt x="2709954" y="173301"/>
                </a:cubicBezTo>
                <a:lnTo>
                  <a:pt x="2709954" y="2030149"/>
                </a:lnTo>
                <a:cubicBezTo>
                  <a:pt x="2709954" y="2125860"/>
                  <a:pt x="2632364" y="2203450"/>
                  <a:pt x="2536653" y="2203450"/>
                </a:cubicBezTo>
                <a:lnTo>
                  <a:pt x="173301" y="2203450"/>
                </a:lnTo>
                <a:cubicBezTo>
                  <a:pt x="77590" y="2203450"/>
                  <a:pt x="0" y="2125860"/>
                  <a:pt x="0" y="2030149"/>
                </a:cubicBezTo>
                <a:lnTo>
                  <a:pt x="0" y="173301"/>
                </a:lnTo>
                <a:cubicBezTo>
                  <a:pt x="0" y="77590"/>
                  <a:pt x="77590" y="0"/>
                  <a:pt x="17330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338994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F150A8F-FBFA-4653-1797-1C9816C6C017}"/>
              </a:ext>
            </a:extLst>
          </p:cNvPr>
          <p:cNvSpPr>
            <a:spLocks noGrp="1"/>
          </p:cNvSpPr>
          <p:nvPr>
            <p:ph type="pic" sz="quarter" idx="10"/>
          </p:nvPr>
        </p:nvSpPr>
        <p:spPr>
          <a:xfrm>
            <a:off x="6731226" y="2644170"/>
            <a:ext cx="3927995" cy="3172810"/>
          </a:xfrm>
          <a:custGeom>
            <a:avLst/>
            <a:gdLst>
              <a:gd name="connsiteX0" fmla="*/ 249542 w 3927995"/>
              <a:gd name="connsiteY0" fmla="*/ 0 h 3172810"/>
              <a:gd name="connsiteX1" fmla="*/ 3678453 w 3927995"/>
              <a:gd name="connsiteY1" fmla="*/ 0 h 3172810"/>
              <a:gd name="connsiteX2" fmla="*/ 3927995 w 3927995"/>
              <a:gd name="connsiteY2" fmla="*/ 249542 h 3172810"/>
              <a:gd name="connsiteX3" fmla="*/ 3927995 w 3927995"/>
              <a:gd name="connsiteY3" fmla="*/ 2923268 h 3172810"/>
              <a:gd name="connsiteX4" fmla="*/ 3678453 w 3927995"/>
              <a:gd name="connsiteY4" fmla="*/ 3172810 h 3172810"/>
              <a:gd name="connsiteX5" fmla="*/ 249542 w 3927995"/>
              <a:gd name="connsiteY5" fmla="*/ 3172810 h 3172810"/>
              <a:gd name="connsiteX6" fmla="*/ 0 w 3927995"/>
              <a:gd name="connsiteY6" fmla="*/ 2923268 h 3172810"/>
              <a:gd name="connsiteX7" fmla="*/ 0 w 3927995"/>
              <a:gd name="connsiteY7" fmla="*/ 249542 h 3172810"/>
              <a:gd name="connsiteX8" fmla="*/ 249542 w 3927995"/>
              <a:gd name="connsiteY8" fmla="*/ 0 h 31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7995" h="3172810">
                <a:moveTo>
                  <a:pt x="249542" y="0"/>
                </a:moveTo>
                <a:lnTo>
                  <a:pt x="3678453" y="0"/>
                </a:lnTo>
                <a:cubicBezTo>
                  <a:pt x="3816271" y="0"/>
                  <a:pt x="3927995" y="111724"/>
                  <a:pt x="3927995" y="249542"/>
                </a:cubicBezTo>
                <a:lnTo>
                  <a:pt x="3927995" y="2923268"/>
                </a:lnTo>
                <a:cubicBezTo>
                  <a:pt x="3927995" y="3061086"/>
                  <a:pt x="3816271" y="3172810"/>
                  <a:pt x="3678453" y="3172810"/>
                </a:cubicBezTo>
                <a:lnTo>
                  <a:pt x="249542" y="3172810"/>
                </a:lnTo>
                <a:cubicBezTo>
                  <a:pt x="111724" y="3172810"/>
                  <a:pt x="0" y="3061086"/>
                  <a:pt x="0" y="2923268"/>
                </a:cubicBezTo>
                <a:lnTo>
                  <a:pt x="0" y="249542"/>
                </a:lnTo>
                <a:cubicBezTo>
                  <a:pt x="0" y="111724"/>
                  <a:pt x="111724" y="0"/>
                  <a:pt x="2495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9461579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665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4907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83DCFB-E8EC-208C-E0CE-058350F727B1}"/>
              </a:ext>
            </a:extLst>
          </p:cNvPr>
          <p:cNvSpPr/>
          <p:nvPr userDrawn="1"/>
        </p:nvSpPr>
        <p:spPr>
          <a:xfrm>
            <a:off x="2314575" y="0"/>
            <a:ext cx="7791450"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693860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9E95735-3BA7-8EE4-B195-AA30D8193F3E}"/>
              </a:ext>
            </a:extLst>
          </p:cNvPr>
          <p:cNvSpPr>
            <a:spLocks noGrp="1"/>
          </p:cNvSpPr>
          <p:nvPr>
            <p:ph type="pic" sz="quarter" idx="10"/>
          </p:nvPr>
        </p:nvSpPr>
        <p:spPr>
          <a:xfrm>
            <a:off x="990600"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19A11C9E-8EA2-A0D4-1498-FE851A29FC2D}"/>
              </a:ext>
            </a:extLst>
          </p:cNvPr>
          <p:cNvSpPr>
            <a:spLocks noGrp="1"/>
          </p:cNvSpPr>
          <p:nvPr>
            <p:ph type="pic" sz="quarter" idx="11"/>
          </p:nvPr>
        </p:nvSpPr>
        <p:spPr>
          <a:xfrm>
            <a:off x="3619043"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8D0A81E6-6DDA-B0F7-666B-F46C7A242D19}"/>
              </a:ext>
            </a:extLst>
          </p:cNvPr>
          <p:cNvSpPr>
            <a:spLocks noGrp="1"/>
          </p:cNvSpPr>
          <p:nvPr>
            <p:ph type="pic" sz="quarter" idx="12"/>
          </p:nvPr>
        </p:nvSpPr>
        <p:spPr>
          <a:xfrm>
            <a:off x="6247486"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F63D1538-80FE-35B9-7B2E-E8FC164E103A}"/>
              </a:ext>
            </a:extLst>
          </p:cNvPr>
          <p:cNvSpPr>
            <a:spLocks noGrp="1"/>
          </p:cNvSpPr>
          <p:nvPr>
            <p:ph type="pic" sz="quarter" idx="13"/>
          </p:nvPr>
        </p:nvSpPr>
        <p:spPr>
          <a:xfrm>
            <a:off x="8875928" y="3776863"/>
            <a:ext cx="2325472" cy="2271513"/>
          </a:xfrm>
          <a:custGeom>
            <a:avLst/>
            <a:gdLst>
              <a:gd name="connsiteX0" fmla="*/ 178654 w 2325472"/>
              <a:gd name="connsiteY0" fmla="*/ 0 h 2271513"/>
              <a:gd name="connsiteX1" fmla="*/ 2146818 w 2325472"/>
              <a:gd name="connsiteY1" fmla="*/ 0 h 2271513"/>
              <a:gd name="connsiteX2" fmla="*/ 2325472 w 2325472"/>
              <a:gd name="connsiteY2" fmla="*/ 178654 h 2271513"/>
              <a:gd name="connsiteX3" fmla="*/ 2325472 w 2325472"/>
              <a:gd name="connsiteY3" fmla="*/ 2092859 h 2271513"/>
              <a:gd name="connsiteX4" fmla="*/ 2146818 w 2325472"/>
              <a:gd name="connsiteY4" fmla="*/ 2271513 h 2271513"/>
              <a:gd name="connsiteX5" fmla="*/ 178654 w 2325472"/>
              <a:gd name="connsiteY5" fmla="*/ 2271513 h 2271513"/>
              <a:gd name="connsiteX6" fmla="*/ 0 w 2325472"/>
              <a:gd name="connsiteY6" fmla="*/ 2092859 h 2271513"/>
              <a:gd name="connsiteX7" fmla="*/ 0 w 2325472"/>
              <a:gd name="connsiteY7" fmla="*/ 178654 h 2271513"/>
              <a:gd name="connsiteX8" fmla="*/ 178654 w 2325472"/>
              <a:gd name="connsiteY8" fmla="*/ 0 h 227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5472" h="2271513">
                <a:moveTo>
                  <a:pt x="178654" y="0"/>
                </a:moveTo>
                <a:lnTo>
                  <a:pt x="2146818" y="0"/>
                </a:lnTo>
                <a:cubicBezTo>
                  <a:pt x="2245486" y="0"/>
                  <a:pt x="2325472" y="79986"/>
                  <a:pt x="2325472" y="178654"/>
                </a:cubicBezTo>
                <a:lnTo>
                  <a:pt x="2325472" y="2092859"/>
                </a:lnTo>
                <a:cubicBezTo>
                  <a:pt x="2325472" y="2191527"/>
                  <a:pt x="2245486" y="2271513"/>
                  <a:pt x="2146818" y="2271513"/>
                </a:cubicBezTo>
                <a:lnTo>
                  <a:pt x="178654" y="2271513"/>
                </a:lnTo>
                <a:cubicBezTo>
                  <a:pt x="79986" y="2271513"/>
                  <a:pt x="0" y="2191527"/>
                  <a:pt x="0" y="2092859"/>
                </a:cubicBezTo>
                <a:lnTo>
                  <a:pt x="0" y="178654"/>
                </a:lnTo>
                <a:cubicBezTo>
                  <a:pt x="0" y="79986"/>
                  <a:pt x="79986" y="0"/>
                  <a:pt x="17865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6989498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194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2848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44CA004-B1AA-F0AE-F19E-756725758F6D}"/>
              </a:ext>
            </a:extLst>
          </p:cNvPr>
          <p:cNvSpPr>
            <a:spLocks noGrp="1"/>
          </p:cNvSpPr>
          <p:nvPr>
            <p:ph type="pic" sz="quarter" idx="10"/>
          </p:nvPr>
        </p:nvSpPr>
        <p:spPr>
          <a:xfrm>
            <a:off x="6955980" y="1107483"/>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289AE022-733B-6F7C-D742-4EB956ED6E45}"/>
              </a:ext>
            </a:extLst>
          </p:cNvPr>
          <p:cNvSpPr>
            <a:spLocks noGrp="1"/>
          </p:cNvSpPr>
          <p:nvPr>
            <p:ph type="pic" sz="quarter" idx="11"/>
          </p:nvPr>
        </p:nvSpPr>
        <p:spPr>
          <a:xfrm>
            <a:off x="9104888" y="1107483"/>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232B8061-E09C-38EA-5A30-5687452EF198}"/>
              </a:ext>
            </a:extLst>
          </p:cNvPr>
          <p:cNvSpPr>
            <a:spLocks noGrp="1"/>
          </p:cNvSpPr>
          <p:nvPr>
            <p:ph type="pic" sz="quarter" idx="12"/>
          </p:nvPr>
        </p:nvSpPr>
        <p:spPr>
          <a:xfrm>
            <a:off x="6955980" y="3621842"/>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EC142B4E-8D5E-CFD8-DFE4-C9293C33024F}"/>
              </a:ext>
            </a:extLst>
          </p:cNvPr>
          <p:cNvSpPr>
            <a:spLocks noGrp="1"/>
          </p:cNvSpPr>
          <p:nvPr>
            <p:ph type="pic" sz="quarter" idx="13"/>
          </p:nvPr>
        </p:nvSpPr>
        <p:spPr>
          <a:xfrm>
            <a:off x="9104889" y="3621842"/>
            <a:ext cx="1979613" cy="2353517"/>
          </a:xfrm>
          <a:custGeom>
            <a:avLst/>
            <a:gdLst>
              <a:gd name="connsiteX0" fmla="*/ 155697 w 1979613"/>
              <a:gd name="connsiteY0" fmla="*/ 0 h 2353517"/>
              <a:gd name="connsiteX1" fmla="*/ 1823916 w 1979613"/>
              <a:gd name="connsiteY1" fmla="*/ 0 h 2353517"/>
              <a:gd name="connsiteX2" fmla="*/ 1979613 w 1979613"/>
              <a:gd name="connsiteY2" fmla="*/ 155697 h 2353517"/>
              <a:gd name="connsiteX3" fmla="*/ 1979613 w 1979613"/>
              <a:gd name="connsiteY3" fmla="*/ 2197820 h 2353517"/>
              <a:gd name="connsiteX4" fmla="*/ 1823916 w 1979613"/>
              <a:gd name="connsiteY4" fmla="*/ 2353517 h 2353517"/>
              <a:gd name="connsiteX5" fmla="*/ 155697 w 1979613"/>
              <a:gd name="connsiteY5" fmla="*/ 2353517 h 2353517"/>
              <a:gd name="connsiteX6" fmla="*/ 0 w 1979613"/>
              <a:gd name="connsiteY6" fmla="*/ 2197820 h 2353517"/>
              <a:gd name="connsiteX7" fmla="*/ 0 w 1979613"/>
              <a:gd name="connsiteY7" fmla="*/ 155697 h 2353517"/>
              <a:gd name="connsiteX8" fmla="*/ 155697 w 1979613"/>
              <a:gd name="connsiteY8" fmla="*/ 0 h 235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613" h="2353517">
                <a:moveTo>
                  <a:pt x="155697" y="0"/>
                </a:moveTo>
                <a:lnTo>
                  <a:pt x="1823916" y="0"/>
                </a:lnTo>
                <a:cubicBezTo>
                  <a:pt x="1909905" y="0"/>
                  <a:pt x="1979613" y="69708"/>
                  <a:pt x="1979613" y="155697"/>
                </a:cubicBezTo>
                <a:lnTo>
                  <a:pt x="1979613" y="2197820"/>
                </a:lnTo>
                <a:cubicBezTo>
                  <a:pt x="1979613" y="2283809"/>
                  <a:pt x="1909905" y="2353517"/>
                  <a:pt x="1823916" y="2353517"/>
                </a:cubicBezTo>
                <a:lnTo>
                  <a:pt x="155697" y="2353517"/>
                </a:lnTo>
                <a:cubicBezTo>
                  <a:pt x="69708" y="2353517"/>
                  <a:pt x="0" y="2283809"/>
                  <a:pt x="0" y="2197820"/>
                </a:cubicBezTo>
                <a:lnTo>
                  <a:pt x="0" y="155697"/>
                </a:lnTo>
                <a:cubicBezTo>
                  <a:pt x="0" y="69708"/>
                  <a:pt x="69708" y="0"/>
                  <a:pt x="15569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6315355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878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30451A-A827-AD97-9A3B-7745E66BFF37}"/>
              </a:ext>
            </a:extLst>
          </p:cNvPr>
          <p:cNvSpPr>
            <a:spLocks noGrp="1"/>
          </p:cNvSpPr>
          <p:nvPr>
            <p:ph type="pic" sz="quarter" idx="10"/>
          </p:nvPr>
        </p:nvSpPr>
        <p:spPr>
          <a:xfrm>
            <a:off x="1546069" y="2161677"/>
            <a:ext cx="2654575" cy="3155964"/>
          </a:xfrm>
          <a:custGeom>
            <a:avLst/>
            <a:gdLst>
              <a:gd name="connsiteX0" fmla="*/ 208782 w 2654575"/>
              <a:gd name="connsiteY0" fmla="*/ 0 h 3155964"/>
              <a:gd name="connsiteX1" fmla="*/ 2445793 w 2654575"/>
              <a:gd name="connsiteY1" fmla="*/ 0 h 3155964"/>
              <a:gd name="connsiteX2" fmla="*/ 2654575 w 2654575"/>
              <a:gd name="connsiteY2" fmla="*/ 208782 h 3155964"/>
              <a:gd name="connsiteX3" fmla="*/ 2654575 w 2654575"/>
              <a:gd name="connsiteY3" fmla="*/ 2947182 h 3155964"/>
              <a:gd name="connsiteX4" fmla="*/ 2445793 w 2654575"/>
              <a:gd name="connsiteY4" fmla="*/ 3155964 h 3155964"/>
              <a:gd name="connsiteX5" fmla="*/ 208782 w 2654575"/>
              <a:gd name="connsiteY5" fmla="*/ 3155964 h 3155964"/>
              <a:gd name="connsiteX6" fmla="*/ 0 w 2654575"/>
              <a:gd name="connsiteY6" fmla="*/ 2947182 h 3155964"/>
              <a:gd name="connsiteX7" fmla="*/ 0 w 2654575"/>
              <a:gd name="connsiteY7" fmla="*/ 208782 h 3155964"/>
              <a:gd name="connsiteX8" fmla="*/ 208782 w 2654575"/>
              <a:gd name="connsiteY8" fmla="*/ 0 h 315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575" h="3155964">
                <a:moveTo>
                  <a:pt x="208782" y="0"/>
                </a:moveTo>
                <a:lnTo>
                  <a:pt x="2445793" y="0"/>
                </a:lnTo>
                <a:cubicBezTo>
                  <a:pt x="2561100" y="0"/>
                  <a:pt x="2654575" y="93475"/>
                  <a:pt x="2654575" y="208782"/>
                </a:cubicBezTo>
                <a:lnTo>
                  <a:pt x="2654575" y="2947182"/>
                </a:lnTo>
                <a:cubicBezTo>
                  <a:pt x="2654575" y="3062489"/>
                  <a:pt x="2561100" y="3155964"/>
                  <a:pt x="2445793" y="3155964"/>
                </a:cubicBezTo>
                <a:lnTo>
                  <a:pt x="208782" y="3155964"/>
                </a:lnTo>
                <a:cubicBezTo>
                  <a:pt x="93475" y="3155964"/>
                  <a:pt x="0" y="3062489"/>
                  <a:pt x="0" y="2947182"/>
                </a:cubicBezTo>
                <a:lnTo>
                  <a:pt x="0" y="208782"/>
                </a:lnTo>
                <a:cubicBezTo>
                  <a:pt x="0" y="93475"/>
                  <a:pt x="93475" y="0"/>
                  <a:pt x="208782" y="0"/>
                </a:cubicBez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D91F2A65-1815-2F76-CF25-51D657B5C88E}"/>
              </a:ext>
            </a:extLst>
          </p:cNvPr>
          <p:cNvSpPr>
            <a:spLocks noGrp="1"/>
          </p:cNvSpPr>
          <p:nvPr>
            <p:ph type="pic" sz="quarter" idx="11"/>
          </p:nvPr>
        </p:nvSpPr>
        <p:spPr>
          <a:xfrm>
            <a:off x="4778140" y="2161677"/>
            <a:ext cx="2654575" cy="3155964"/>
          </a:xfrm>
          <a:custGeom>
            <a:avLst/>
            <a:gdLst>
              <a:gd name="connsiteX0" fmla="*/ 208782 w 2654575"/>
              <a:gd name="connsiteY0" fmla="*/ 0 h 3155964"/>
              <a:gd name="connsiteX1" fmla="*/ 2445793 w 2654575"/>
              <a:gd name="connsiteY1" fmla="*/ 0 h 3155964"/>
              <a:gd name="connsiteX2" fmla="*/ 2654575 w 2654575"/>
              <a:gd name="connsiteY2" fmla="*/ 208782 h 3155964"/>
              <a:gd name="connsiteX3" fmla="*/ 2654575 w 2654575"/>
              <a:gd name="connsiteY3" fmla="*/ 2947182 h 3155964"/>
              <a:gd name="connsiteX4" fmla="*/ 2445793 w 2654575"/>
              <a:gd name="connsiteY4" fmla="*/ 3155964 h 3155964"/>
              <a:gd name="connsiteX5" fmla="*/ 208782 w 2654575"/>
              <a:gd name="connsiteY5" fmla="*/ 3155964 h 3155964"/>
              <a:gd name="connsiteX6" fmla="*/ 0 w 2654575"/>
              <a:gd name="connsiteY6" fmla="*/ 2947182 h 3155964"/>
              <a:gd name="connsiteX7" fmla="*/ 0 w 2654575"/>
              <a:gd name="connsiteY7" fmla="*/ 208782 h 3155964"/>
              <a:gd name="connsiteX8" fmla="*/ 208782 w 2654575"/>
              <a:gd name="connsiteY8" fmla="*/ 0 h 315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575" h="3155964">
                <a:moveTo>
                  <a:pt x="208782" y="0"/>
                </a:moveTo>
                <a:lnTo>
                  <a:pt x="2445793" y="0"/>
                </a:lnTo>
                <a:cubicBezTo>
                  <a:pt x="2561100" y="0"/>
                  <a:pt x="2654575" y="93475"/>
                  <a:pt x="2654575" y="208782"/>
                </a:cubicBezTo>
                <a:lnTo>
                  <a:pt x="2654575" y="2947182"/>
                </a:lnTo>
                <a:cubicBezTo>
                  <a:pt x="2654575" y="3062489"/>
                  <a:pt x="2561100" y="3155964"/>
                  <a:pt x="2445793" y="3155964"/>
                </a:cubicBezTo>
                <a:lnTo>
                  <a:pt x="208782" y="3155964"/>
                </a:lnTo>
                <a:cubicBezTo>
                  <a:pt x="93475" y="3155964"/>
                  <a:pt x="0" y="3062489"/>
                  <a:pt x="0" y="2947182"/>
                </a:cubicBezTo>
                <a:lnTo>
                  <a:pt x="0" y="208782"/>
                </a:lnTo>
                <a:cubicBezTo>
                  <a:pt x="0" y="93475"/>
                  <a:pt x="93475" y="0"/>
                  <a:pt x="208782" y="0"/>
                </a:cubicBez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C9075098-1B54-88EF-CDC9-648EA16A2818}"/>
              </a:ext>
            </a:extLst>
          </p:cNvPr>
          <p:cNvSpPr>
            <a:spLocks noGrp="1"/>
          </p:cNvSpPr>
          <p:nvPr>
            <p:ph type="pic" sz="quarter" idx="12"/>
          </p:nvPr>
        </p:nvSpPr>
        <p:spPr>
          <a:xfrm>
            <a:off x="8010211" y="2161677"/>
            <a:ext cx="2654575" cy="3155964"/>
          </a:xfrm>
          <a:custGeom>
            <a:avLst/>
            <a:gdLst>
              <a:gd name="connsiteX0" fmla="*/ 208782 w 2654575"/>
              <a:gd name="connsiteY0" fmla="*/ 0 h 3155964"/>
              <a:gd name="connsiteX1" fmla="*/ 2445793 w 2654575"/>
              <a:gd name="connsiteY1" fmla="*/ 0 h 3155964"/>
              <a:gd name="connsiteX2" fmla="*/ 2654575 w 2654575"/>
              <a:gd name="connsiteY2" fmla="*/ 208782 h 3155964"/>
              <a:gd name="connsiteX3" fmla="*/ 2654575 w 2654575"/>
              <a:gd name="connsiteY3" fmla="*/ 2947182 h 3155964"/>
              <a:gd name="connsiteX4" fmla="*/ 2445793 w 2654575"/>
              <a:gd name="connsiteY4" fmla="*/ 3155964 h 3155964"/>
              <a:gd name="connsiteX5" fmla="*/ 208782 w 2654575"/>
              <a:gd name="connsiteY5" fmla="*/ 3155964 h 3155964"/>
              <a:gd name="connsiteX6" fmla="*/ 0 w 2654575"/>
              <a:gd name="connsiteY6" fmla="*/ 2947182 h 3155964"/>
              <a:gd name="connsiteX7" fmla="*/ 0 w 2654575"/>
              <a:gd name="connsiteY7" fmla="*/ 208782 h 3155964"/>
              <a:gd name="connsiteX8" fmla="*/ 208782 w 2654575"/>
              <a:gd name="connsiteY8" fmla="*/ 0 h 315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4575" h="3155964">
                <a:moveTo>
                  <a:pt x="208782" y="0"/>
                </a:moveTo>
                <a:lnTo>
                  <a:pt x="2445793" y="0"/>
                </a:lnTo>
                <a:cubicBezTo>
                  <a:pt x="2561100" y="0"/>
                  <a:pt x="2654575" y="93475"/>
                  <a:pt x="2654575" y="208782"/>
                </a:cubicBezTo>
                <a:lnTo>
                  <a:pt x="2654575" y="2947182"/>
                </a:lnTo>
                <a:cubicBezTo>
                  <a:pt x="2654575" y="3062489"/>
                  <a:pt x="2561100" y="3155964"/>
                  <a:pt x="2445793" y="3155964"/>
                </a:cubicBezTo>
                <a:lnTo>
                  <a:pt x="208782" y="3155964"/>
                </a:lnTo>
                <a:cubicBezTo>
                  <a:pt x="93475" y="3155964"/>
                  <a:pt x="0" y="3062489"/>
                  <a:pt x="0" y="2947182"/>
                </a:cubicBezTo>
                <a:lnTo>
                  <a:pt x="0" y="208782"/>
                </a:lnTo>
                <a:cubicBezTo>
                  <a:pt x="0" y="93475"/>
                  <a:pt x="93475" y="0"/>
                  <a:pt x="20878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4980852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4274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7447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11000"/>
            <a:lum/>
          </a:blip>
          <a:srcRect/>
          <a:stretch>
            <a:fillRect/>
          </a:stretch>
        </a:blipFill>
        <a:effectLst/>
      </p:bgPr>
    </p:bg>
    <p:spTree>
      <p:nvGrpSpPr>
        <p:cNvPr id="1" name=""/>
        <p:cNvGrpSpPr/>
        <p:nvPr/>
      </p:nvGrpSpPr>
      <p:grpSpPr>
        <a:xfrm>
          <a:off x="0" y="0"/>
          <a:ext cx="0" cy="0"/>
          <a:chOff x="0" y="0"/>
          <a:chExt cx="0" cy="0"/>
        </a:xfrm>
      </p:grpSpPr>
      <p:pic>
        <p:nvPicPr>
          <p:cNvPr id="6" name="Picture 5" descr="A red text on a black background&#10;&#10;Description automatically generated">
            <a:extLst>
              <a:ext uri="{FF2B5EF4-FFF2-40B4-BE49-F238E27FC236}">
                <a16:creationId xmlns:a16="http://schemas.microsoft.com/office/drawing/2014/main" id="{5DC9E484-7424-B8ED-BDFF-774DDE7A3A65}"/>
              </a:ext>
            </a:extLst>
          </p:cNvPr>
          <p:cNvPicPr>
            <a:picLocks noChangeAspect="1"/>
          </p:cNvPicPr>
          <p:nvPr userDrawn="1"/>
        </p:nvPicPr>
        <p:blipFill>
          <a:blip r:embed="rId20">
            <a:alphaModFix amt="5000"/>
            <a:extLst>
              <a:ext uri="{28A0092B-C50C-407E-A947-70E740481C1C}">
                <a14:useLocalDpi xmlns:a14="http://schemas.microsoft.com/office/drawing/2010/main" val="0"/>
              </a:ext>
            </a:extLst>
          </a:blip>
          <a:srcRect r="70791"/>
          <a:stretch>
            <a:fillRect/>
          </a:stretch>
        </p:blipFill>
        <p:spPr>
          <a:xfrm>
            <a:off x="3018691" y="136689"/>
            <a:ext cx="6154618" cy="6584622"/>
          </a:xfrm>
          <a:custGeom>
            <a:avLst/>
            <a:gdLst>
              <a:gd name="connsiteX0" fmla="*/ 0 w 1837407"/>
              <a:gd name="connsiteY0" fmla="*/ 0 h 1965783"/>
              <a:gd name="connsiteX1" fmla="*/ 1837407 w 1837407"/>
              <a:gd name="connsiteY1" fmla="*/ 0 h 1965783"/>
              <a:gd name="connsiteX2" fmla="*/ 1837407 w 1837407"/>
              <a:gd name="connsiteY2" fmla="*/ 1965783 h 1965783"/>
              <a:gd name="connsiteX3" fmla="*/ 0 w 1837407"/>
              <a:gd name="connsiteY3" fmla="*/ 1965783 h 1965783"/>
            </a:gdLst>
            <a:ahLst/>
            <a:cxnLst>
              <a:cxn ang="0">
                <a:pos x="connsiteX0" y="connsiteY0"/>
              </a:cxn>
              <a:cxn ang="0">
                <a:pos x="connsiteX1" y="connsiteY1"/>
              </a:cxn>
              <a:cxn ang="0">
                <a:pos x="connsiteX2" y="connsiteY2"/>
              </a:cxn>
              <a:cxn ang="0">
                <a:pos x="connsiteX3" y="connsiteY3"/>
              </a:cxn>
            </a:cxnLst>
            <a:rect l="l" t="t" r="r" b="b"/>
            <a:pathLst>
              <a:path w="1837407" h="1965783">
                <a:moveTo>
                  <a:pt x="0" y="0"/>
                </a:moveTo>
                <a:lnTo>
                  <a:pt x="1837407" y="0"/>
                </a:lnTo>
                <a:lnTo>
                  <a:pt x="1837407" y="1965783"/>
                </a:lnTo>
                <a:lnTo>
                  <a:pt x="0" y="1965783"/>
                </a:lnTo>
                <a:close/>
              </a:path>
            </a:pathLst>
          </a:custGeom>
          <a:noFill/>
        </p:spPr>
      </p:pic>
    </p:spTree>
    <p:extLst>
      <p:ext uri="{BB962C8B-B14F-4D97-AF65-F5344CB8AC3E}">
        <p14:creationId xmlns:p14="http://schemas.microsoft.com/office/powerpoint/2010/main" val="4260680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5.svg"/><Relationship Id="rId7"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5.jpeg"/><Relationship Id="rId4" Type="http://schemas.openxmlformats.org/officeDocument/2006/relationships/image" Target="../media/image20.jpeg"/><Relationship Id="rId9"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slidechef.net/"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blip>
          <a:srcRect/>
          <a:stretch>
            <a:fillRect/>
          </a:stretch>
        </a:blipFill>
        <a:effectLst/>
      </p:bgPr>
    </p:bg>
    <p:spTree>
      <p:nvGrpSpPr>
        <p:cNvPr id="1" name=""/>
        <p:cNvGrpSpPr/>
        <p:nvPr/>
      </p:nvGrpSpPr>
      <p:grpSpPr>
        <a:xfrm>
          <a:off x="0" y="0"/>
          <a:ext cx="0" cy="0"/>
          <a:chOff x="0" y="0"/>
          <a:chExt cx="0" cy="0"/>
        </a:xfrm>
      </p:grpSpPr>
      <p:pic>
        <p:nvPicPr>
          <p:cNvPr id="5" name="Picture 4" descr="A red text on a black background&#10;&#10;Description automatically generated">
            <a:extLst>
              <a:ext uri="{FF2B5EF4-FFF2-40B4-BE49-F238E27FC236}">
                <a16:creationId xmlns:a16="http://schemas.microsoft.com/office/drawing/2014/main" id="{843681BE-0229-1362-B2AA-82FA5883B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64" y="233227"/>
            <a:ext cx="2755094" cy="818882"/>
          </a:xfrm>
          <a:prstGeom prst="rect">
            <a:avLst/>
          </a:prstGeom>
        </p:spPr>
      </p:pic>
      <p:sp>
        <p:nvSpPr>
          <p:cNvPr id="11" name="Rectangle: Rounded Corners 10">
            <a:extLst>
              <a:ext uri="{FF2B5EF4-FFF2-40B4-BE49-F238E27FC236}">
                <a16:creationId xmlns:a16="http://schemas.microsoft.com/office/drawing/2014/main" id="{CDC1E0EA-DB4E-E0D2-5ED3-3250383A4019}"/>
              </a:ext>
            </a:extLst>
          </p:cNvPr>
          <p:cNvSpPr/>
          <p:nvPr/>
        </p:nvSpPr>
        <p:spPr>
          <a:xfrm>
            <a:off x="2960172" y="4562574"/>
            <a:ext cx="6290508" cy="569972"/>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3966210" y="4699703"/>
            <a:ext cx="4259580" cy="338554"/>
          </a:xfrm>
          <a:prstGeom prst="rect">
            <a:avLst/>
          </a:prstGeom>
          <a:noFill/>
        </p:spPr>
        <p:txBody>
          <a:bodyPr wrap="square" lIns="91440" tIns="45720" rIns="91440" bIns="45720" rtlCol="0" anchor="t">
            <a:spAutoFit/>
          </a:bodyPr>
          <a:lstStyle/>
          <a:p>
            <a:pPr algn="ctr"/>
            <a:r>
              <a:rPr lang="en-IN" sz="1600" b="1">
                <a:solidFill>
                  <a:schemeClr val="tx1">
                    <a:lumMod val="85000"/>
                    <a:lumOff val="15000"/>
                  </a:schemeClr>
                </a:solidFill>
                <a:cs typeface="Poppins SemiBold"/>
              </a:rPr>
              <a:t>By: Pham Duy Anh Vu, Hannie Pham</a:t>
            </a:r>
            <a:endParaRPr lang="en-US" sz="1600" b="1">
              <a:solidFill>
                <a:schemeClr val="tx1">
                  <a:lumMod val="85000"/>
                  <a:lumOff val="15000"/>
                </a:schemeClr>
              </a:solidFill>
            </a:endParaRPr>
          </a:p>
        </p:txBody>
      </p:sp>
      <p:sp>
        <p:nvSpPr>
          <p:cNvPr id="13" name="Rectangle: Rounded Corners 12">
            <a:extLst>
              <a:ext uri="{FF2B5EF4-FFF2-40B4-BE49-F238E27FC236}">
                <a16:creationId xmlns:a16="http://schemas.microsoft.com/office/drawing/2014/main" id="{09090D3F-C860-F484-FD32-D4B6CFDF647B}"/>
              </a:ext>
            </a:extLst>
          </p:cNvPr>
          <p:cNvSpPr/>
          <p:nvPr/>
        </p:nvSpPr>
        <p:spPr>
          <a:xfrm>
            <a:off x="8738608" y="4623055"/>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6385" y="4753271"/>
            <a:ext cx="188577" cy="188577"/>
          </a:xfrm>
          <a:prstGeom prst="rect">
            <a:avLst/>
          </a:prstGeom>
        </p:spPr>
      </p:pic>
      <p:sp>
        <p:nvSpPr>
          <p:cNvPr id="2" name="TextBox 1">
            <a:extLst>
              <a:ext uri="{FF2B5EF4-FFF2-40B4-BE49-F238E27FC236}">
                <a16:creationId xmlns:a16="http://schemas.microsoft.com/office/drawing/2014/main" id="{DB35EE80-0EA4-8895-4D4E-3E2CA165E16F}"/>
              </a:ext>
            </a:extLst>
          </p:cNvPr>
          <p:cNvSpPr txBox="1"/>
          <p:nvPr/>
        </p:nvSpPr>
        <p:spPr>
          <a:xfrm>
            <a:off x="1556946" y="2649026"/>
            <a:ext cx="9111725" cy="1569660"/>
          </a:xfrm>
          <a:prstGeom prst="rect">
            <a:avLst/>
          </a:prstGeom>
          <a:noFill/>
        </p:spPr>
        <p:txBody>
          <a:bodyPr wrap="square" lIns="91440" tIns="45720" rIns="91440" bIns="45720" rtlCol="0" anchor="t">
            <a:spAutoFit/>
          </a:bodyPr>
          <a:lstStyle/>
          <a:p>
            <a:pPr algn="ctr"/>
            <a:r>
              <a:rPr lang="en-IN" sz="4800" b="1">
                <a:solidFill>
                  <a:schemeClr val="tx1">
                    <a:lumMod val="85000"/>
                    <a:lumOff val="15000"/>
                  </a:schemeClr>
                </a:solidFill>
                <a:cs typeface="Poppins SemiBold"/>
              </a:rPr>
              <a:t>PREDICTING THE "PERFECT" AIRBNB LISTING</a:t>
            </a:r>
          </a:p>
        </p:txBody>
      </p:sp>
      <p:sp>
        <p:nvSpPr>
          <p:cNvPr id="4" name="Rectangle: Rounded Corners 3">
            <a:extLst>
              <a:ext uri="{FF2B5EF4-FFF2-40B4-BE49-F238E27FC236}">
                <a16:creationId xmlns:a16="http://schemas.microsoft.com/office/drawing/2014/main" id="{D9594871-ADC1-2199-5DE7-41410CD29FAC}"/>
              </a:ext>
            </a:extLst>
          </p:cNvPr>
          <p:cNvSpPr/>
          <p:nvPr/>
        </p:nvSpPr>
        <p:spPr>
          <a:xfrm>
            <a:off x="10664843" y="232331"/>
            <a:ext cx="1504177" cy="588728"/>
          </a:xfrm>
          <a:prstGeom prst="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b="1"/>
              <a:t>DATA 400</a:t>
            </a:r>
          </a:p>
        </p:txBody>
      </p:sp>
    </p:spTree>
    <p:extLst>
      <p:ext uri="{BB962C8B-B14F-4D97-AF65-F5344CB8AC3E}">
        <p14:creationId xmlns:p14="http://schemas.microsoft.com/office/powerpoint/2010/main" val="3941213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C58E-7915-E3B3-A9CB-6BBE3F15B6AD}"/>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07DC2216-88AA-8CEC-4C62-69139F4F2364}"/>
              </a:ext>
            </a:extLst>
          </p:cNvPr>
          <p:cNvGrpSpPr/>
          <p:nvPr/>
        </p:nvGrpSpPr>
        <p:grpSpPr>
          <a:xfrm>
            <a:off x="4544634" y="390184"/>
            <a:ext cx="6831877" cy="927532"/>
            <a:chOff x="2680062" y="1056525"/>
            <a:chExt cx="6831877" cy="927532"/>
          </a:xfrm>
        </p:grpSpPr>
        <p:grpSp>
          <p:nvGrpSpPr>
            <p:cNvPr id="22" name="Group 21">
              <a:extLst>
                <a:ext uri="{FF2B5EF4-FFF2-40B4-BE49-F238E27FC236}">
                  <a16:creationId xmlns:a16="http://schemas.microsoft.com/office/drawing/2014/main" id="{589F3607-85B5-6130-DBBB-998A54C6E02C}"/>
                </a:ext>
              </a:extLst>
            </p:cNvPr>
            <p:cNvGrpSpPr/>
            <p:nvPr/>
          </p:nvGrpSpPr>
          <p:grpSpPr>
            <a:xfrm>
              <a:off x="2680062" y="1056525"/>
              <a:ext cx="6831877" cy="927532"/>
              <a:chOff x="3006253" y="1408647"/>
              <a:chExt cx="5390256" cy="886066"/>
            </a:xfrm>
          </p:grpSpPr>
          <p:sp>
            <p:nvSpPr>
              <p:cNvPr id="11" name="Rectangle: Rounded Corners 10">
                <a:extLst>
                  <a:ext uri="{FF2B5EF4-FFF2-40B4-BE49-F238E27FC236}">
                    <a16:creationId xmlns:a16="http://schemas.microsoft.com/office/drawing/2014/main" id="{A457F98A-CD0B-572C-0A03-E4B602C4E63A}"/>
                  </a:ext>
                </a:extLst>
              </p:cNvPr>
              <p:cNvSpPr/>
              <p:nvPr/>
            </p:nvSpPr>
            <p:spPr>
              <a:xfrm>
                <a:off x="3006253" y="1408647"/>
                <a:ext cx="5390256"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13C713-BC46-1F89-C534-B017A99A4E5E}"/>
                  </a:ext>
                </a:extLst>
              </p:cNvPr>
              <p:cNvSpPr txBox="1"/>
              <p:nvPr/>
            </p:nvSpPr>
            <p:spPr>
              <a:xfrm>
                <a:off x="3296983" y="1538352"/>
                <a:ext cx="4349441" cy="617436"/>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3600" b="1" spc="0">
                    <a:solidFill>
                      <a:srgbClr val="FF5A5F"/>
                    </a:solidFill>
                    <a:latin typeface="+mj-lt"/>
                    <a:cs typeface="Poppins SemiBold"/>
                  </a:rPr>
                  <a:t>REGRESSION ANALYSIS</a:t>
                </a:r>
                <a:endParaRPr lang="en-US" sz="3600"/>
              </a:p>
            </p:txBody>
          </p:sp>
        </p:grpSp>
        <p:grpSp>
          <p:nvGrpSpPr>
            <p:cNvPr id="6" name="Group 5">
              <a:extLst>
                <a:ext uri="{FF2B5EF4-FFF2-40B4-BE49-F238E27FC236}">
                  <a16:creationId xmlns:a16="http://schemas.microsoft.com/office/drawing/2014/main" id="{C1719AD0-0FEB-53A4-E1A1-7B9FA80D2102}"/>
                </a:ext>
              </a:extLst>
            </p:cNvPr>
            <p:cNvGrpSpPr/>
            <p:nvPr/>
          </p:nvGrpSpPr>
          <p:grpSpPr>
            <a:xfrm>
              <a:off x="8646877" y="1156243"/>
              <a:ext cx="734888" cy="742960"/>
              <a:chOff x="7211466" y="1719600"/>
              <a:chExt cx="444130" cy="449008"/>
            </a:xfrm>
          </p:grpSpPr>
          <p:sp>
            <p:nvSpPr>
              <p:cNvPr id="4" name="Rectangle: Rounded Corners 3">
                <a:extLst>
                  <a:ext uri="{FF2B5EF4-FFF2-40B4-BE49-F238E27FC236}">
                    <a16:creationId xmlns:a16="http://schemas.microsoft.com/office/drawing/2014/main" id="{5163C4A8-9D0D-E047-57AD-E2C489630D73}"/>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raphic 4">
                <a:extLst>
                  <a:ext uri="{FF2B5EF4-FFF2-40B4-BE49-F238E27FC236}">
                    <a16:creationId xmlns:a16="http://schemas.microsoft.com/office/drawing/2014/main" id="{F15F8450-9769-D094-0333-12D159B201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pic>
        <p:nvPicPr>
          <p:cNvPr id="2" name="Picture 1" descr="A graph of a number of hotels&#10;&#10;AI-generated content may be incorrect.">
            <a:extLst>
              <a:ext uri="{FF2B5EF4-FFF2-40B4-BE49-F238E27FC236}">
                <a16:creationId xmlns:a16="http://schemas.microsoft.com/office/drawing/2014/main" id="{C082DA0F-149F-FF94-A8D1-1EC9EE20C129}"/>
              </a:ext>
            </a:extLst>
          </p:cNvPr>
          <p:cNvPicPr>
            <a:picLocks noChangeAspect="1"/>
          </p:cNvPicPr>
          <p:nvPr/>
        </p:nvPicPr>
        <p:blipFill>
          <a:blip r:embed="rId4"/>
          <a:stretch>
            <a:fillRect/>
          </a:stretch>
        </p:blipFill>
        <p:spPr>
          <a:xfrm>
            <a:off x="3967985" y="1718536"/>
            <a:ext cx="7983653" cy="4922108"/>
          </a:xfrm>
          <a:prstGeom prst="rect">
            <a:avLst/>
          </a:prstGeom>
        </p:spPr>
      </p:pic>
      <p:pic>
        <p:nvPicPr>
          <p:cNvPr id="9" name="Picture 8" descr="A white paper with black text&#10;&#10;AI-generated content may be incorrect.">
            <a:extLst>
              <a:ext uri="{FF2B5EF4-FFF2-40B4-BE49-F238E27FC236}">
                <a16:creationId xmlns:a16="http://schemas.microsoft.com/office/drawing/2014/main" id="{77DAB441-53EF-03E5-61A3-269ECEB030A5}"/>
              </a:ext>
            </a:extLst>
          </p:cNvPr>
          <p:cNvPicPr>
            <a:picLocks noChangeAspect="1"/>
          </p:cNvPicPr>
          <p:nvPr/>
        </p:nvPicPr>
        <p:blipFill>
          <a:blip r:embed="rId5"/>
          <a:stretch>
            <a:fillRect/>
          </a:stretch>
        </p:blipFill>
        <p:spPr>
          <a:xfrm>
            <a:off x="3174" y="0"/>
            <a:ext cx="3515329" cy="6858000"/>
          </a:xfrm>
          <a:prstGeom prst="rect">
            <a:avLst/>
          </a:prstGeom>
        </p:spPr>
      </p:pic>
    </p:spTree>
    <p:extLst>
      <p:ext uri="{BB962C8B-B14F-4D97-AF65-F5344CB8AC3E}">
        <p14:creationId xmlns:p14="http://schemas.microsoft.com/office/powerpoint/2010/main" val="3641696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3172236" y="380021"/>
            <a:ext cx="5837237" cy="1220874"/>
            <a:chOff x="2559271" y="1408647"/>
            <a:chExt cx="5837237" cy="1220874"/>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2559271" y="1408647"/>
              <a:ext cx="5837237"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2880454" y="1613858"/>
              <a:ext cx="4708016" cy="1015663"/>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2400" b="1" spc="0">
                  <a:solidFill>
                    <a:srgbClr val="FF5A5F"/>
                  </a:solidFill>
                  <a:latin typeface="+mj-lt"/>
                  <a:cs typeface="Poppins SemiBold"/>
                </a:rPr>
                <a:t>STAKEHOLDER IMPLICATIONS</a:t>
              </a:r>
              <a:endParaRPr lang="en-IN" sz="2400" spc="0">
                <a:solidFill>
                  <a:srgbClr val="000000"/>
                </a:solidFill>
                <a:latin typeface="+mj-lt"/>
                <a:cs typeface="Poppins SemiBold"/>
              </a:endParaRPr>
            </a:p>
            <a:p>
              <a:pPr algn="l"/>
              <a:endParaRPr lang="en-IN" sz="3600" b="1" spc="0">
                <a:solidFill>
                  <a:srgbClr val="FF5A5F"/>
                </a:solidFill>
                <a:latin typeface="+mj-lt"/>
              </a:endParaRP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4" name="TextBox 3">
            <a:extLst>
              <a:ext uri="{FF2B5EF4-FFF2-40B4-BE49-F238E27FC236}">
                <a16:creationId xmlns:a16="http://schemas.microsoft.com/office/drawing/2014/main" id="{C027BFCA-F3C5-0360-B6E2-FA065DD34C0F}"/>
              </a:ext>
            </a:extLst>
          </p:cNvPr>
          <p:cNvSpPr txBox="1"/>
          <p:nvPr/>
        </p:nvSpPr>
        <p:spPr>
          <a:xfrm>
            <a:off x="4319735" y="1917304"/>
            <a:ext cx="7269060" cy="96436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
              <a:buChar char="•"/>
            </a:pPr>
            <a:r>
              <a:rPr lang="en-IN" sz="1600">
                <a:latin typeface="+mn-lt"/>
              </a:rPr>
              <a:t>Optimize listings by focusing on key features </a:t>
            </a:r>
            <a:endParaRPr lang="en-IN" sz="1600"/>
          </a:p>
          <a:p>
            <a:pPr marL="171450" indent="-171450">
              <a:buFont typeface="Arial"/>
              <a:buChar char="•"/>
            </a:pPr>
            <a:r>
              <a:rPr lang="en-IN" sz="1600">
                <a:latin typeface="+mn-lt"/>
              </a:rPr>
              <a:t>Use data insights to strategically price listings</a:t>
            </a:r>
            <a:endParaRPr lang="en-IN" sz="1600"/>
          </a:p>
          <a:p>
            <a:pPr marL="171450" indent="-171450">
              <a:buFont typeface="Arial"/>
              <a:buChar char="•"/>
            </a:pPr>
            <a:r>
              <a:rPr lang="en-IN" sz="1600">
                <a:latin typeface="+mn-lt"/>
              </a:rPr>
              <a:t>Emphasize </a:t>
            </a:r>
            <a:r>
              <a:rPr lang="en-IN" sz="1600" err="1">
                <a:latin typeface="+mn-lt"/>
              </a:rPr>
              <a:t>superhost</a:t>
            </a:r>
            <a:r>
              <a:rPr lang="en-IN" sz="1600">
                <a:latin typeface="+mn-lt"/>
              </a:rPr>
              <a:t> status and guest experience — these consistently correlate with higher ratings.</a:t>
            </a:r>
            <a:endParaRPr lang="en-IN" sz="1600"/>
          </a:p>
        </p:txBody>
      </p:sp>
      <p:sp>
        <p:nvSpPr>
          <p:cNvPr id="15" name="Rectangle: Rounded Corners 14">
            <a:extLst>
              <a:ext uri="{FF2B5EF4-FFF2-40B4-BE49-F238E27FC236}">
                <a16:creationId xmlns:a16="http://schemas.microsoft.com/office/drawing/2014/main" id="{A01870B9-FABF-1188-DFA4-D29119D0139A}"/>
              </a:ext>
            </a:extLst>
          </p:cNvPr>
          <p:cNvSpPr/>
          <p:nvPr/>
        </p:nvSpPr>
        <p:spPr>
          <a:xfrm>
            <a:off x="982663" y="5169457"/>
            <a:ext cx="3091576" cy="143191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A6931713-A3CF-AD54-CA9A-98F69E1C0143}"/>
              </a:ext>
            </a:extLst>
          </p:cNvPr>
          <p:cNvSpPr txBox="1"/>
          <p:nvPr/>
        </p:nvSpPr>
        <p:spPr>
          <a:xfrm>
            <a:off x="1047051" y="5762914"/>
            <a:ext cx="1861334" cy="36676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3500" b="1">
                <a:solidFill>
                  <a:schemeClr val="bg1"/>
                </a:solidFill>
                <a:latin typeface="+mn-lt"/>
              </a:rPr>
              <a:t>Airbnb</a:t>
            </a:r>
            <a:endParaRPr lang="en-US" sz="3500">
              <a:solidFill>
                <a:schemeClr val="bg1"/>
              </a:solidFill>
            </a:endParaRPr>
          </a:p>
        </p:txBody>
      </p:sp>
      <p:sp>
        <p:nvSpPr>
          <p:cNvPr id="17" name="Rectangle: Rounded Corners 16">
            <a:extLst>
              <a:ext uri="{FF2B5EF4-FFF2-40B4-BE49-F238E27FC236}">
                <a16:creationId xmlns:a16="http://schemas.microsoft.com/office/drawing/2014/main" id="{DEFE1756-C405-1F4D-942A-7A3F97A0842D}"/>
              </a:ext>
            </a:extLst>
          </p:cNvPr>
          <p:cNvSpPr/>
          <p:nvPr/>
        </p:nvSpPr>
        <p:spPr>
          <a:xfrm>
            <a:off x="976567" y="3384488"/>
            <a:ext cx="3091576" cy="143191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FC267E50-894D-FC83-13CE-3C582F08B673}"/>
              </a:ext>
            </a:extLst>
          </p:cNvPr>
          <p:cNvSpPr txBox="1"/>
          <p:nvPr/>
        </p:nvSpPr>
        <p:spPr>
          <a:xfrm>
            <a:off x="1147039" y="3920839"/>
            <a:ext cx="1830693" cy="36676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3500" b="1">
                <a:solidFill>
                  <a:schemeClr val="bg1"/>
                </a:solidFill>
                <a:latin typeface="+mn-lt"/>
              </a:rPr>
              <a:t>Guests</a:t>
            </a:r>
          </a:p>
        </p:txBody>
      </p:sp>
      <p:sp>
        <p:nvSpPr>
          <p:cNvPr id="3" name="Rectangle: Rounded Corners 2">
            <a:extLst>
              <a:ext uri="{FF2B5EF4-FFF2-40B4-BE49-F238E27FC236}">
                <a16:creationId xmlns:a16="http://schemas.microsoft.com/office/drawing/2014/main" id="{4FE4D6BF-16A8-500E-F58F-BFA8246B6AE3}"/>
              </a:ext>
            </a:extLst>
          </p:cNvPr>
          <p:cNvSpPr/>
          <p:nvPr/>
        </p:nvSpPr>
        <p:spPr>
          <a:xfrm>
            <a:off x="982663" y="1605615"/>
            <a:ext cx="3091576" cy="143191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883B7D0-9363-2A90-CFDB-540E204165F4}"/>
              </a:ext>
            </a:extLst>
          </p:cNvPr>
          <p:cNvSpPr txBox="1"/>
          <p:nvPr/>
        </p:nvSpPr>
        <p:spPr>
          <a:xfrm>
            <a:off x="1147039" y="2207861"/>
            <a:ext cx="1649266" cy="36676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3500" b="1">
                <a:solidFill>
                  <a:schemeClr val="bg1"/>
                </a:solidFill>
                <a:latin typeface="Montserrat"/>
              </a:rPr>
              <a:t>Hosts</a:t>
            </a:r>
            <a:endParaRPr lang="en-US" sz="3500">
              <a:solidFill>
                <a:schemeClr val="bg1"/>
              </a:solidFill>
              <a:latin typeface="Montserrat"/>
            </a:endParaRPr>
          </a:p>
        </p:txBody>
      </p:sp>
      <p:sp>
        <p:nvSpPr>
          <p:cNvPr id="9" name="TextBox 8">
            <a:extLst>
              <a:ext uri="{FF2B5EF4-FFF2-40B4-BE49-F238E27FC236}">
                <a16:creationId xmlns:a16="http://schemas.microsoft.com/office/drawing/2014/main" id="{FCBC44C1-C99F-B884-0D3B-AF0A88C6C6EB}"/>
              </a:ext>
            </a:extLst>
          </p:cNvPr>
          <p:cNvSpPr txBox="1"/>
          <p:nvPr/>
        </p:nvSpPr>
        <p:spPr>
          <a:xfrm>
            <a:off x="4334523" y="5292258"/>
            <a:ext cx="7448622" cy="1182375"/>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
              <a:buChar char="•"/>
            </a:pPr>
            <a:r>
              <a:rPr lang="en-IN" sz="1600">
                <a:latin typeface="+mn-lt"/>
              </a:rPr>
              <a:t>Refine listing algorithms to highlight features linked to higher guest satisfaction.</a:t>
            </a:r>
            <a:endParaRPr lang="en-US" sz="1600"/>
          </a:p>
          <a:p>
            <a:pPr marL="171450" indent="-171450">
              <a:buFont typeface="Arial"/>
              <a:buChar char="•"/>
            </a:pPr>
            <a:r>
              <a:rPr lang="en-IN" sz="1600">
                <a:latin typeface="+mn-lt"/>
              </a:rPr>
              <a:t>Improve recommendation systems.</a:t>
            </a:r>
            <a:endParaRPr lang="en-IN" sz="1600"/>
          </a:p>
          <a:p>
            <a:pPr marL="171450" indent="-171450">
              <a:buFont typeface="Arial"/>
              <a:buChar char="•"/>
            </a:pPr>
            <a:r>
              <a:rPr lang="en-IN" sz="1600">
                <a:latin typeface="+mn-lt"/>
              </a:rPr>
              <a:t>Use cluster-based insights to personalize host tools and performance benchmarks.</a:t>
            </a:r>
            <a:endParaRPr lang="en-IN" sz="1600"/>
          </a:p>
        </p:txBody>
      </p:sp>
      <p:sp>
        <p:nvSpPr>
          <p:cNvPr id="18" name="TextBox 17">
            <a:extLst>
              <a:ext uri="{FF2B5EF4-FFF2-40B4-BE49-F238E27FC236}">
                <a16:creationId xmlns:a16="http://schemas.microsoft.com/office/drawing/2014/main" id="{1644BCB8-CEBD-A8FE-C598-F6E5AC65D435}"/>
              </a:ext>
            </a:extLst>
          </p:cNvPr>
          <p:cNvSpPr txBox="1"/>
          <p:nvPr/>
        </p:nvSpPr>
        <p:spPr>
          <a:xfrm>
            <a:off x="4334523" y="3515534"/>
            <a:ext cx="7263161" cy="1182375"/>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
              <a:buChar char="•"/>
            </a:pPr>
            <a:r>
              <a:rPr lang="en-IN" sz="1600">
                <a:latin typeface="+mn-lt"/>
              </a:rPr>
              <a:t>Make more informed booking choices by focusing on key features</a:t>
            </a:r>
            <a:endParaRPr lang="en-IN" sz="1600"/>
          </a:p>
          <a:p>
            <a:pPr marL="171450" indent="-171450">
              <a:buFont typeface="Arial"/>
              <a:buChar char="•"/>
            </a:pPr>
            <a:r>
              <a:rPr lang="en-IN" sz="1600">
                <a:latin typeface="+mn-lt"/>
              </a:rPr>
              <a:t>Understand which listing types lead to better overall exp better overall experiences.</a:t>
            </a:r>
            <a:endParaRPr lang="en-IN" sz="1600"/>
          </a:p>
          <a:p>
            <a:pPr marL="171450" indent="-171450">
              <a:buFont typeface="Arial"/>
              <a:buChar char="•"/>
            </a:pPr>
            <a:r>
              <a:rPr lang="en-IN" sz="1600">
                <a:latin typeface="+mn-lt"/>
              </a:rPr>
              <a:t>Use data-backed patterns to set realistic expectations based on listing traits, not just price.</a:t>
            </a:r>
            <a:endParaRPr lang="en-IN" sz="1600"/>
          </a:p>
        </p:txBody>
      </p:sp>
      <p:sp>
        <p:nvSpPr>
          <p:cNvPr id="19" name="TextBox 18">
            <a:extLst>
              <a:ext uri="{FF2B5EF4-FFF2-40B4-BE49-F238E27FC236}">
                <a16:creationId xmlns:a16="http://schemas.microsoft.com/office/drawing/2014/main" id="{6BC9B30B-CEFC-8F22-B016-2666ABAECA44}"/>
              </a:ext>
            </a:extLst>
          </p:cNvPr>
          <p:cNvSpPr txBox="1"/>
          <p:nvPr/>
        </p:nvSpPr>
        <p:spPr>
          <a:xfrm>
            <a:off x="2793795" y="1608512"/>
            <a:ext cx="1063857" cy="1569660"/>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9600">
                <a:latin typeface="Poppins ExtraLight"/>
                <a:cs typeface="Poppins ExtraLight"/>
              </a:rPr>
              <a:t>🏠</a:t>
            </a:r>
          </a:p>
        </p:txBody>
      </p:sp>
      <p:sp>
        <p:nvSpPr>
          <p:cNvPr id="23" name="TextBox 22">
            <a:extLst>
              <a:ext uri="{FF2B5EF4-FFF2-40B4-BE49-F238E27FC236}">
                <a16:creationId xmlns:a16="http://schemas.microsoft.com/office/drawing/2014/main" id="{5187D23C-0FD5-AA28-5D9C-10543A1B969A}"/>
              </a:ext>
            </a:extLst>
          </p:cNvPr>
          <p:cNvSpPr txBox="1"/>
          <p:nvPr/>
        </p:nvSpPr>
        <p:spPr>
          <a:xfrm>
            <a:off x="2794570" y="3419115"/>
            <a:ext cx="1234802" cy="1569660"/>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9600"/>
              <a:t>👤</a:t>
            </a:r>
            <a:endParaRPr lang="en-US"/>
          </a:p>
        </p:txBody>
      </p:sp>
      <p:sp>
        <p:nvSpPr>
          <p:cNvPr id="24" name="TextBox 23">
            <a:extLst>
              <a:ext uri="{FF2B5EF4-FFF2-40B4-BE49-F238E27FC236}">
                <a16:creationId xmlns:a16="http://schemas.microsoft.com/office/drawing/2014/main" id="{7D8E7232-3BDE-4934-9F21-C450F583D74E}"/>
              </a:ext>
            </a:extLst>
          </p:cNvPr>
          <p:cNvSpPr txBox="1"/>
          <p:nvPr/>
        </p:nvSpPr>
        <p:spPr>
          <a:xfrm>
            <a:off x="2854691" y="5169912"/>
            <a:ext cx="1127558" cy="1569660"/>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9600">
                <a:latin typeface="Poppins ExtraLight"/>
                <a:cs typeface="Poppins ExtraLight"/>
              </a:rPr>
              <a:t>🛠️</a:t>
            </a:r>
            <a:endParaRPr lang="en-US"/>
          </a:p>
        </p:txBody>
      </p:sp>
    </p:spTree>
    <p:extLst>
      <p:ext uri="{BB962C8B-B14F-4D97-AF65-F5344CB8AC3E}">
        <p14:creationId xmlns:p14="http://schemas.microsoft.com/office/powerpoint/2010/main" val="342297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851626" y="397428"/>
            <a:ext cx="6845365" cy="1566417"/>
            <a:chOff x="1551144" y="1408647"/>
            <a:chExt cx="6845365" cy="1566417"/>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1551144" y="1408647"/>
              <a:ext cx="6845365" cy="106894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2020761" y="1528514"/>
              <a:ext cx="4958109" cy="1446550"/>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2600" b="1" spc="0">
                  <a:solidFill>
                    <a:srgbClr val="FF5A5F"/>
                  </a:solidFill>
                  <a:latin typeface="+mj-lt"/>
                  <a:cs typeface="Poppins SemiBold"/>
                </a:rPr>
                <a:t>ETHICAL, LEGAL &amp; SOCIETAL IMPLICATIONS</a:t>
              </a:r>
              <a:endParaRPr lang="en-IN" sz="2600" spc="0">
                <a:solidFill>
                  <a:srgbClr val="000000"/>
                </a:solidFill>
                <a:latin typeface="+mj-lt"/>
                <a:cs typeface="Poppins SemiBold"/>
              </a:endParaRPr>
            </a:p>
            <a:p>
              <a:pPr algn="l"/>
              <a:endParaRPr lang="en-IN" sz="3600" b="1" spc="0">
                <a:solidFill>
                  <a:srgbClr val="FF5A5F"/>
                </a:solidFill>
                <a:latin typeface="+mj-lt"/>
              </a:endParaRP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441699" y="1608214"/>
              <a:ext cx="734888" cy="742960"/>
              <a:chOff x="7148836" y="1796966"/>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148836" y="1796966"/>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7665" y="1941919"/>
                <a:ext cx="188577" cy="188577"/>
              </a:xfrm>
              <a:prstGeom prst="rect">
                <a:avLst/>
              </a:prstGeom>
            </p:spPr>
          </p:pic>
        </p:grpSp>
      </p:grpSp>
      <p:grpSp>
        <p:nvGrpSpPr>
          <p:cNvPr id="38" name="Group 37">
            <a:extLst>
              <a:ext uri="{FF2B5EF4-FFF2-40B4-BE49-F238E27FC236}">
                <a16:creationId xmlns:a16="http://schemas.microsoft.com/office/drawing/2014/main" id="{11AB212A-F49F-5F05-0B8C-D1F69E420C5D}"/>
              </a:ext>
            </a:extLst>
          </p:cNvPr>
          <p:cNvGrpSpPr/>
          <p:nvPr/>
        </p:nvGrpSpPr>
        <p:grpSpPr>
          <a:xfrm>
            <a:off x="160972" y="1704059"/>
            <a:ext cx="8627222" cy="1356148"/>
            <a:chOff x="1019369" y="2643863"/>
            <a:chExt cx="7697832" cy="659493"/>
          </a:xfrm>
        </p:grpSpPr>
        <p:sp>
          <p:nvSpPr>
            <p:cNvPr id="9" name="TextBox 8">
              <a:extLst>
                <a:ext uri="{FF2B5EF4-FFF2-40B4-BE49-F238E27FC236}">
                  <a16:creationId xmlns:a16="http://schemas.microsoft.com/office/drawing/2014/main" id="{FCBC44C1-C99F-B884-0D3B-AF0A88C6C6EB}"/>
                </a:ext>
              </a:extLst>
            </p:cNvPr>
            <p:cNvSpPr txBox="1"/>
            <p:nvPr/>
          </p:nvSpPr>
          <p:spPr>
            <a:xfrm>
              <a:off x="3337046" y="2738095"/>
              <a:ext cx="5380155" cy="468970"/>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285750" indent="-285750">
                <a:buFont typeface="Arial"/>
                <a:buChar char="•"/>
              </a:pPr>
              <a:r>
                <a:rPr lang="en-IN" sz="1600">
                  <a:latin typeface="+mn-lt"/>
                </a:rPr>
                <a:t>Bias in data may reinforce inequalities </a:t>
              </a:r>
              <a:endParaRPr lang="en-IN" sz="1600"/>
            </a:p>
            <a:p>
              <a:pPr marL="285750" indent="-285750">
                <a:buFont typeface="Arial"/>
                <a:buChar char="•"/>
              </a:pPr>
              <a:r>
                <a:rPr lang="en-IN" sz="1600">
                  <a:latin typeface="+mn-lt"/>
                </a:rPr>
                <a:t>Data-driven ranking systems may penalize new or smaller hosts without clear justification.</a:t>
              </a:r>
              <a:endParaRPr lang="en-IN" sz="1600"/>
            </a:p>
            <a:p>
              <a:pPr marL="285750" indent="-285750">
                <a:buFont typeface="Arial"/>
                <a:buChar char="•"/>
              </a:pPr>
              <a:r>
                <a:rPr lang="en-IN" sz="1600">
                  <a:latin typeface="+mn-lt"/>
                </a:rPr>
                <a:t>Ethical use of predictive models is essential </a:t>
              </a:r>
              <a:endParaRPr lang="en-IN" sz="1600"/>
            </a:p>
          </p:txBody>
        </p:sp>
        <p:grpSp>
          <p:nvGrpSpPr>
            <p:cNvPr id="6" name="Group 5">
              <a:extLst>
                <a:ext uri="{FF2B5EF4-FFF2-40B4-BE49-F238E27FC236}">
                  <a16:creationId xmlns:a16="http://schemas.microsoft.com/office/drawing/2014/main" id="{75D58396-2048-7C1E-540C-6D45189F117C}"/>
                </a:ext>
              </a:extLst>
            </p:cNvPr>
            <p:cNvGrpSpPr/>
            <p:nvPr/>
          </p:nvGrpSpPr>
          <p:grpSpPr>
            <a:xfrm>
              <a:off x="1019369" y="2643863"/>
              <a:ext cx="2289816" cy="659493"/>
              <a:chOff x="5311516" y="2914810"/>
              <a:chExt cx="2289816" cy="659493"/>
            </a:xfrm>
          </p:grpSpPr>
          <p:sp>
            <p:nvSpPr>
              <p:cNvPr id="3" name="Rectangle: Rounded Corners 2">
                <a:extLst>
                  <a:ext uri="{FF2B5EF4-FFF2-40B4-BE49-F238E27FC236}">
                    <a16:creationId xmlns:a16="http://schemas.microsoft.com/office/drawing/2014/main" id="{4FE4D6BF-16A8-500E-F58F-BFA8246B6AE3}"/>
                  </a:ext>
                </a:extLst>
              </p:cNvPr>
              <p:cNvSpPr/>
              <p:nvPr/>
            </p:nvSpPr>
            <p:spPr>
              <a:xfrm>
                <a:off x="5311516" y="2914810"/>
                <a:ext cx="2289816" cy="659493"/>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883B7D0-9363-2A90-CFDB-540E204165F4}"/>
                  </a:ext>
                </a:extLst>
              </p:cNvPr>
              <p:cNvSpPr txBox="1"/>
              <p:nvPr/>
            </p:nvSpPr>
            <p:spPr>
              <a:xfrm>
                <a:off x="5389642" y="3113387"/>
                <a:ext cx="1548474" cy="284375"/>
              </a:xfrm>
              <a:prstGeom prst="rect">
                <a:avLst/>
              </a:prstGeom>
              <a:noFill/>
            </p:spPr>
            <p:txBody>
              <a:bodyPr wrap="square" lIns="91440" tIns="45720" rIns="91440" bIns="45720" anchor="ctr">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3500" b="1">
                    <a:solidFill>
                      <a:schemeClr val="bg1"/>
                    </a:solidFill>
                    <a:latin typeface="Montserrat"/>
                  </a:rPr>
                  <a:t>Ethical</a:t>
                </a:r>
              </a:p>
            </p:txBody>
          </p:sp>
          <p:sp>
            <p:nvSpPr>
              <p:cNvPr id="19" name="TextBox 18">
                <a:extLst>
                  <a:ext uri="{FF2B5EF4-FFF2-40B4-BE49-F238E27FC236}">
                    <a16:creationId xmlns:a16="http://schemas.microsoft.com/office/drawing/2014/main" id="{6BC9B30B-CEFC-8F22-B016-2666ABAECA44}"/>
                  </a:ext>
                </a:extLst>
              </p:cNvPr>
              <p:cNvSpPr txBox="1"/>
              <p:nvPr/>
            </p:nvSpPr>
            <p:spPr>
              <a:xfrm>
                <a:off x="6871166" y="3083593"/>
                <a:ext cx="614666" cy="344244"/>
              </a:xfrm>
              <a:prstGeom prst="rect">
                <a:avLst/>
              </a:prstGeom>
              <a:noFill/>
              <a:effectLst>
                <a:outerShdw blurRad="50800" dist="88900" algn="l" rotWithShape="0">
                  <a:prstClr val="black">
                    <a:alpha val="6000"/>
                  </a:prstClr>
                </a:outerShdw>
              </a:effectLst>
            </p:spPr>
            <p:txBody>
              <a:bodyPr wrap="square" lIns="91440" tIns="45720" rIns="91440" bIns="45720"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4000" b="1">
                    <a:latin typeface="Montserrat"/>
                    <a:cs typeface="Poppins ExtraLight"/>
                  </a:rPr>
                  <a:t>🔐</a:t>
                </a:r>
                <a:r>
                  <a:rPr lang="en-IN" sz="1400" b="1">
                    <a:latin typeface="Montserrat"/>
                    <a:cs typeface="Poppins ExtraLight"/>
                  </a:rPr>
                  <a:t> </a:t>
                </a:r>
                <a:endParaRPr lang="en-US">
                  <a:cs typeface="Poppins ExtraLight"/>
                </a:endParaRPr>
              </a:p>
            </p:txBody>
          </p:sp>
        </p:grpSp>
      </p:grpSp>
      <p:sp>
        <p:nvSpPr>
          <p:cNvPr id="28" name="Rectangle: Rounded Corners 27">
            <a:extLst>
              <a:ext uri="{FF2B5EF4-FFF2-40B4-BE49-F238E27FC236}">
                <a16:creationId xmlns:a16="http://schemas.microsoft.com/office/drawing/2014/main" id="{CEA2089F-A5FA-0841-EA39-29E0D23E7182}"/>
              </a:ext>
            </a:extLst>
          </p:cNvPr>
          <p:cNvSpPr/>
          <p:nvPr/>
        </p:nvSpPr>
        <p:spPr>
          <a:xfrm>
            <a:off x="7976059" y="717458"/>
            <a:ext cx="3233279" cy="1816716"/>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BA30858A-4013-E314-79D6-E3E719B4E802}"/>
              </a:ext>
            </a:extLst>
          </p:cNvPr>
          <p:cNvSpPr/>
          <p:nvPr/>
        </p:nvSpPr>
        <p:spPr>
          <a:xfrm>
            <a:off x="7976059" y="2721353"/>
            <a:ext cx="3233279" cy="1816716"/>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AB0C097E-02C0-3A36-A7CE-F6806D90985B}"/>
              </a:ext>
            </a:extLst>
          </p:cNvPr>
          <p:cNvSpPr/>
          <p:nvPr/>
        </p:nvSpPr>
        <p:spPr>
          <a:xfrm>
            <a:off x="7976059" y="4725248"/>
            <a:ext cx="3233279" cy="1816716"/>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Placeholder 44" descr="A bedroom with a round window&#10;&#10;Description automatically generated">
            <a:extLst>
              <a:ext uri="{FF2B5EF4-FFF2-40B4-BE49-F238E27FC236}">
                <a16:creationId xmlns:a16="http://schemas.microsoft.com/office/drawing/2014/main" id="{C0426063-1C64-DFC0-0606-2B3FE634ED2D}"/>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4" r="14"/>
          <a:stretch>
            <a:fillRect/>
          </a:stretch>
        </p:blipFill>
        <p:spPr>
          <a:xfrm>
            <a:off x="8794505" y="717458"/>
            <a:ext cx="3233279" cy="1816716"/>
          </a:xfrm>
        </p:spPr>
      </p:pic>
      <p:pic>
        <p:nvPicPr>
          <p:cNvPr id="47" name="Picture Placeholder 46" descr="A bedroom with a bed and a bench&#10;&#10;Description automatically generated">
            <a:extLst>
              <a:ext uri="{FF2B5EF4-FFF2-40B4-BE49-F238E27FC236}">
                <a16:creationId xmlns:a16="http://schemas.microsoft.com/office/drawing/2014/main" id="{B4FC50CB-597C-65E6-9656-4AA9A05880F9}"/>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t="7895" b="7895"/>
          <a:stretch>
            <a:fillRect/>
          </a:stretch>
        </p:blipFill>
        <p:spPr>
          <a:xfrm>
            <a:off x="8794505" y="2721353"/>
            <a:ext cx="3233279" cy="1816716"/>
          </a:xfrm>
        </p:spPr>
      </p:pic>
      <p:pic>
        <p:nvPicPr>
          <p:cNvPr id="49" name="Picture Placeholder 48" descr="A bedroom with a bed and a rug&#10;&#10;Description automatically generated">
            <a:extLst>
              <a:ext uri="{FF2B5EF4-FFF2-40B4-BE49-F238E27FC236}">
                <a16:creationId xmlns:a16="http://schemas.microsoft.com/office/drawing/2014/main" id="{6CDB6168-120C-5841-7528-E951AC89B095}"/>
              </a:ext>
            </a:extLst>
          </p:cNvPr>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t="7863" b="7863"/>
          <a:stretch>
            <a:fillRect/>
          </a:stretch>
        </p:blipFill>
        <p:spPr>
          <a:xfrm>
            <a:off x="8794504" y="4736537"/>
            <a:ext cx="3233279" cy="1816716"/>
          </a:xfrm>
        </p:spPr>
      </p:pic>
      <p:sp>
        <p:nvSpPr>
          <p:cNvPr id="29" name="Graphic 3" descr="Heart with solid fill">
            <a:extLst>
              <a:ext uri="{FF2B5EF4-FFF2-40B4-BE49-F238E27FC236}">
                <a16:creationId xmlns:a16="http://schemas.microsoft.com/office/drawing/2014/main" id="{EA5E66DB-222E-E530-7C6B-FA2C75330FF8}"/>
              </a:ext>
            </a:extLst>
          </p:cNvPr>
          <p:cNvSpPr/>
          <p:nvPr/>
        </p:nvSpPr>
        <p:spPr>
          <a:xfrm>
            <a:off x="10736857" y="955567"/>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33" name="Graphic 3" descr="Heart with solid fill">
            <a:extLst>
              <a:ext uri="{FF2B5EF4-FFF2-40B4-BE49-F238E27FC236}">
                <a16:creationId xmlns:a16="http://schemas.microsoft.com/office/drawing/2014/main" id="{0061CBC0-18B2-E8F6-F052-CF60F347FA4F}"/>
              </a:ext>
            </a:extLst>
          </p:cNvPr>
          <p:cNvSpPr/>
          <p:nvPr/>
        </p:nvSpPr>
        <p:spPr>
          <a:xfrm>
            <a:off x="10736857" y="2959462"/>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36" name="Graphic 3" descr="Heart with solid fill">
            <a:extLst>
              <a:ext uri="{FF2B5EF4-FFF2-40B4-BE49-F238E27FC236}">
                <a16:creationId xmlns:a16="http://schemas.microsoft.com/office/drawing/2014/main" id="{6A1E7609-5D95-AC97-8D6A-CEB3E19252BF}"/>
              </a:ext>
            </a:extLst>
          </p:cNvPr>
          <p:cNvSpPr/>
          <p:nvPr/>
        </p:nvSpPr>
        <p:spPr>
          <a:xfrm>
            <a:off x="10736857" y="4963357"/>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grpSp>
        <p:nvGrpSpPr>
          <p:cNvPr id="7" name="Group 6">
            <a:extLst>
              <a:ext uri="{FF2B5EF4-FFF2-40B4-BE49-F238E27FC236}">
                <a16:creationId xmlns:a16="http://schemas.microsoft.com/office/drawing/2014/main" id="{BE771593-4A7B-0264-C803-7723DB79B76A}"/>
              </a:ext>
            </a:extLst>
          </p:cNvPr>
          <p:cNvGrpSpPr/>
          <p:nvPr/>
        </p:nvGrpSpPr>
        <p:grpSpPr>
          <a:xfrm>
            <a:off x="148877" y="3309339"/>
            <a:ext cx="8639318" cy="1356148"/>
            <a:chOff x="1019369" y="2643863"/>
            <a:chExt cx="7708624" cy="659493"/>
          </a:xfrm>
        </p:grpSpPr>
        <p:sp>
          <p:nvSpPr>
            <p:cNvPr id="8" name="TextBox 7">
              <a:extLst>
                <a:ext uri="{FF2B5EF4-FFF2-40B4-BE49-F238E27FC236}">
                  <a16:creationId xmlns:a16="http://schemas.microsoft.com/office/drawing/2014/main" id="{90B3508A-EE4D-FF2A-2C26-9E7294F36765}"/>
                </a:ext>
              </a:extLst>
            </p:cNvPr>
            <p:cNvSpPr txBox="1"/>
            <p:nvPr/>
          </p:nvSpPr>
          <p:spPr>
            <a:xfrm>
              <a:off x="3347838" y="2767504"/>
              <a:ext cx="5380155" cy="468970"/>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Sans-Serif"/>
                <a:buChar char="•"/>
              </a:pPr>
              <a:r>
                <a:rPr lang="en-IN" sz="1600">
                  <a:latin typeface="+mn-lt"/>
                </a:rPr>
                <a:t>Data scraping only for academic purposes</a:t>
              </a:r>
              <a:endParaRPr lang="en-IN" sz="1600">
                <a:solidFill>
                  <a:srgbClr val="000000"/>
                </a:solidFill>
                <a:latin typeface="+mn-lt"/>
              </a:endParaRPr>
            </a:p>
            <a:p>
              <a:pPr marL="171450" indent="-171450">
                <a:buFont typeface="Arial,Sans-Serif"/>
                <a:buChar char="•"/>
              </a:pPr>
              <a:r>
                <a:rPr lang="en-IN" sz="1600">
                  <a:latin typeface="+mn-lt"/>
                </a:rPr>
                <a:t>Model must comply with data privacy laws</a:t>
              </a:r>
              <a:endParaRPr lang="en-IN" sz="1600">
                <a:solidFill>
                  <a:srgbClr val="404040"/>
                </a:solidFill>
              </a:endParaRPr>
            </a:p>
            <a:p>
              <a:pPr marL="171450" indent="-171450">
                <a:buFont typeface="Arial,Sans-Serif"/>
                <a:buChar char="•"/>
              </a:pPr>
              <a:r>
                <a:rPr lang="en-IN" sz="1600">
                  <a:latin typeface="+mn-lt"/>
                </a:rPr>
                <a:t>Regulatory concerns about the models influencing visibility or pricing </a:t>
              </a:r>
              <a:endParaRPr lang="en-IN"/>
            </a:p>
          </p:txBody>
        </p:sp>
        <p:grpSp>
          <p:nvGrpSpPr>
            <p:cNvPr id="14" name="Group 13">
              <a:extLst>
                <a:ext uri="{FF2B5EF4-FFF2-40B4-BE49-F238E27FC236}">
                  <a16:creationId xmlns:a16="http://schemas.microsoft.com/office/drawing/2014/main" id="{3A61E813-44B4-FF7E-634D-BD34635B8A1C}"/>
                </a:ext>
              </a:extLst>
            </p:cNvPr>
            <p:cNvGrpSpPr/>
            <p:nvPr/>
          </p:nvGrpSpPr>
          <p:grpSpPr>
            <a:xfrm>
              <a:off x="1019369" y="2643863"/>
              <a:ext cx="2289816" cy="659493"/>
              <a:chOff x="5311516" y="2914810"/>
              <a:chExt cx="2289816" cy="659493"/>
            </a:xfrm>
          </p:grpSpPr>
          <p:sp>
            <p:nvSpPr>
              <p:cNvPr id="15" name="Rectangle: Rounded Corners 14">
                <a:extLst>
                  <a:ext uri="{FF2B5EF4-FFF2-40B4-BE49-F238E27FC236}">
                    <a16:creationId xmlns:a16="http://schemas.microsoft.com/office/drawing/2014/main" id="{DA67D341-7E54-E26B-FA8E-D5E46AB146BF}"/>
                  </a:ext>
                </a:extLst>
              </p:cNvPr>
              <p:cNvSpPr/>
              <p:nvPr/>
            </p:nvSpPr>
            <p:spPr>
              <a:xfrm>
                <a:off x="5311516" y="2914810"/>
                <a:ext cx="2289816" cy="659493"/>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B90B47C-63EA-625D-C408-00645CDB45B6}"/>
                  </a:ext>
                </a:extLst>
              </p:cNvPr>
              <p:cNvSpPr txBox="1"/>
              <p:nvPr/>
            </p:nvSpPr>
            <p:spPr>
              <a:xfrm>
                <a:off x="5389642" y="3166395"/>
                <a:ext cx="1548474" cy="178358"/>
              </a:xfrm>
              <a:prstGeom prst="rect">
                <a:avLst/>
              </a:prstGeom>
              <a:noFill/>
            </p:spPr>
            <p:txBody>
              <a:bodyPr wrap="square" lIns="91440" tIns="45720" rIns="91440" bIns="45720" anchor="ctr">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3500" b="1">
                    <a:solidFill>
                      <a:schemeClr val="bg1"/>
                    </a:solidFill>
                    <a:latin typeface="Montserrat"/>
                  </a:rPr>
                  <a:t>Legal</a:t>
                </a:r>
              </a:p>
            </p:txBody>
          </p:sp>
        </p:grpSp>
      </p:grpSp>
      <p:sp>
        <p:nvSpPr>
          <p:cNvPr id="21" name="TextBox 20">
            <a:extLst>
              <a:ext uri="{FF2B5EF4-FFF2-40B4-BE49-F238E27FC236}">
                <a16:creationId xmlns:a16="http://schemas.microsoft.com/office/drawing/2014/main" id="{083C5892-A798-45F3-9B46-0B7626676E9F}"/>
              </a:ext>
            </a:extLst>
          </p:cNvPr>
          <p:cNvSpPr txBox="1"/>
          <p:nvPr/>
        </p:nvSpPr>
        <p:spPr>
          <a:xfrm>
            <a:off x="1778508" y="3632178"/>
            <a:ext cx="688877" cy="707886"/>
          </a:xfrm>
          <a:prstGeom prst="rect">
            <a:avLst/>
          </a:prstGeom>
          <a:noFill/>
          <a:effectLst>
            <a:outerShdw blurRad="50800" dist="88900" algn="l" rotWithShape="0">
              <a:prstClr val="black">
                <a:alpha val="6000"/>
              </a:prstClr>
            </a:outerShdw>
          </a:effectLst>
        </p:spPr>
        <p:txBody>
          <a:bodyPr wrap="square" lIns="91440" tIns="45720" rIns="91440" bIns="45720"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4000" b="1">
                <a:latin typeface="Montserrat"/>
                <a:cs typeface="Poppins ExtraLight"/>
              </a:rPr>
              <a:t>📜</a:t>
            </a:r>
          </a:p>
        </p:txBody>
      </p:sp>
      <p:grpSp>
        <p:nvGrpSpPr>
          <p:cNvPr id="18" name="Group 17">
            <a:extLst>
              <a:ext uri="{FF2B5EF4-FFF2-40B4-BE49-F238E27FC236}">
                <a16:creationId xmlns:a16="http://schemas.microsoft.com/office/drawing/2014/main" id="{73034DCC-E649-97D8-1536-660BDB5EE190}"/>
              </a:ext>
            </a:extLst>
          </p:cNvPr>
          <p:cNvGrpSpPr/>
          <p:nvPr/>
        </p:nvGrpSpPr>
        <p:grpSpPr>
          <a:xfrm>
            <a:off x="155854" y="4926831"/>
            <a:ext cx="8644436" cy="1356148"/>
            <a:chOff x="1014802" y="2643863"/>
            <a:chExt cx="7713191" cy="659493"/>
          </a:xfrm>
        </p:grpSpPr>
        <p:sp>
          <p:nvSpPr>
            <p:cNvPr id="20" name="TextBox 19">
              <a:extLst>
                <a:ext uri="{FF2B5EF4-FFF2-40B4-BE49-F238E27FC236}">
                  <a16:creationId xmlns:a16="http://schemas.microsoft.com/office/drawing/2014/main" id="{6403CC2C-F5B7-7EBF-0C80-460A2034B85C}"/>
                </a:ext>
              </a:extLst>
            </p:cNvPr>
            <p:cNvSpPr txBox="1"/>
            <p:nvPr/>
          </p:nvSpPr>
          <p:spPr>
            <a:xfrm>
              <a:off x="3347838" y="2714567"/>
              <a:ext cx="5380155" cy="468970"/>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Arial,Sans-Serif"/>
                <a:buChar char="•"/>
              </a:pPr>
              <a:r>
                <a:rPr lang="en-IN" sz="1600">
                  <a:latin typeface="+mn-lt"/>
                </a:rPr>
                <a:t>May lead to over-commercialization of </a:t>
              </a:r>
              <a:r>
                <a:rPr lang="en-IN" sz="1600" err="1">
                  <a:latin typeface="+mn-lt"/>
                </a:rPr>
                <a:t>neighborhoods</a:t>
              </a:r>
              <a:r>
                <a:rPr lang="en-IN" sz="1600">
                  <a:latin typeface="+mn-lt"/>
                </a:rPr>
                <a:t>.</a:t>
              </a:r>
              <a:endParaRPr lang="en-US" sz="1600">
                <a:solidFill>
                  <a:srgbClr val="000000"/>
                </a:solidFill>
              </a:endParaRPr>
            </a:p>
            <a:p>
              <a:pPr marL="171450" indent="-171450">
                <a:buFont typeface="Arial,Sans-Serif"/>
                <a:buChar char="•"/>
              </a:pPr>
              <a:r>
                <a:rPr lang="en-IN" sz="1600">
                  <a:latin typeface="+mn-lt"/>
                </a:rPr>
                <a:t>Listings in wealthy areas may receive better predictions and visibility</a:t>
              </a:r>
              <a:endParaRPr lang="en-IN" sz="1600">
                <a:solidFill>
                  <a:srgbClr val="000000"/>
                </a:solidFill>
                <a:latin typeface="+mn-lt"/>
              </a:endParaRPr>
            </a:p>
            <a:p>
              <a:pPr marL="171450" indent="-171450">
                <a:buFont typeface="Arial,Sans-Serif"/>
                <a:buChar char="•"/>
              </a:pPr>
              <a:r>
                <a:rPr lang="en-IN" sz="1600">
                  <a:latin typeface="+mn-lt"/>
                </a:rPr>
                <a:t>Hosts may standardize their spaces to be “perfect”.</a:t>
              </a:r>
              <a:endParaRPr lang="en-IN"/>
            </a:p>
          </p:txBody>
        </p:sp>
        <p:grpSp>
          <p:nvGrpSpPr>
            <p:cNvPr id="23" name="Group 22">
              <a:extLst>
                <a:ext uri="{FF2B5EF4-FFF2-40B4-BE49-F238E27FC236}">
                  <a16:creationId xmlns:a16="http://schemas.microsoft.com/office/drawing/2014/main" id="{FB7B7745-3909-1781-A2D9-2F923AC4DF4D}"/>
                </a:ext>
              </a:extLst>
            </p:cNvPr>
            <p:cNvGrpSpPr/>
            <p:nvPr/>
          </p:nvGrpSpPr>
          <p:grpSpPr>
            <a:xfrm>
              <a:off x="1014802" y="2643863"/>
              <a:ext cx="2294383" cy="659493"/>
              <a:chOff x="5306949" y="2914810"/>
              <a:chExt cx="2294383" cy="659493"/>
            </a:xfrm>
          </p:grpSpPr>
          <p:sp>
            <p:nvSpPr>
              <p:cNvPr id="24" name="Rectangle: Rounded Corners 23">
                <a:extLst>
                  <a:ext uri="{FF2B5EF4-FFF2-40B4-BE49-F238E27FC236}">
                    <a16:creationId xmlns:a16="http://schemas.microsoft.com/office/drawing/2014/main" id="{2DCD30DE-8C36-FBC2-0C00-0A1F0B4C83F1}"/>
                  </a:ext>
                </a:extLst>
              </p:cNvPr>
              <p:cNvSpPr/>
              <p:nvPr/>
            </p:nvSpPr>
            <p:spPr>
              <a:xfrm>
                <a:off x="5311516" y="2914810"/>
                <a:ext cx="2289816" cy="659493"/>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658FB8A2-0A5D-FD06-1004-C36375F20CBF}"/>
                  </a:ext>
                </a:extLst>
              </p:cNvPr>
              <p:cNvSpPr txBox="1"/>
              <p:nvPr/>
            </p:nvSpPr>
            <p:spPr>
              <a:xfrm>
                <a:off x="5306949" y="3113387"/>
                <a:ext cx="1778173" cy="284375"/>
              </a:xfrm>
              <a:prstGeom prst="rect">
                <a:avLst/>
              </a:prstGeom>
              <a:noFill/>
            </p:spPr>
            <p:txBody>
              <a:bodyPr wrap="square" lIns="91440" tIns="45720" rIns="91440" bIns="45720" anchor="ctr">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3500" b="1">
                    <a:solidFill>
                      <a:schemeClr val="bg1"/>
                    </a:solidFill>
                    <a:latin typeface="Montserrat"/>
                  </a:rPr>
                  <a:t>Societal</a:t>
                </a:r>
              </a:p>
            </p:txBody>
          </p:sp>
        </p:grpSp>
      </p:grpSp>
      <p:sp>
        <p:nvSpPr>
          <p:cNvPr id="37" name="TextBox 36">
            <a:extLst>
              <a:ext uri="{FF2B5EF4-FFF2-40B4-BE49-F238E27FC236}">
                <a16:creationId xmlns:a16="http://schemas.microsoft.com/office/drawing/2014/main" id="{2BDB71A7-9BC4-4CAB-3D46-E6C3118CD280}"/>
              </a:ext>
            </a:extLst>
          </p:cNvPr>
          <p:cNvSpPr txBox="1"/>
          <p:nvPr/>
        </p:nvSpPr>
        <p:spPr>
          <a:xfrm>
            <a:off x="1994261" y="5279407"/>
            <a:ext cx="688877" cy="923332"/>
          </a:xfrm>
          <a:prstGeom prst="rect">
            <a:avLst/>
          </a:prstGeom>
          <a:noFill/>
          <a:effectLst>
            <a:outerShdw blurRad="50800" dist="88900" algn="l" rotWithShape="0">
              <a:prstClr val="black">
                <a:alpha val="6000"/>
              </a:prstClr>
            </a:outerShdw>
          </a:effectLst>
        </p:spPr>
        <p:txBody>
          <a:bodyPr wrap="square" lIns="91440" tIns="45720" rIns="91440" bIns="45720"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4000" b="1">
                <a:latin typeface="Montserrat"/>
                <a:cs typeface="Poppins ExtraLight"/>
              </a:rPr>
              <a:t>🌍 </a:t>
            </a:r>
            <a:r>
              <a:rPr lang="en-IN" sz="1400" b="1">
                <a:latin typeface="Montserrat"/>
                <a:cs typeface="Poppins ExtraLight"/>
              </a:rPr>
              <a:t> </a:t>
            </a:r>
            <a:endParaRPr lang="en-US" sz="9600">
              <a:cs typeface="Poppins ExtraLight"/>
            </a:endParaRPr>
          </a:p>
        </p:txBody>
      </p:sp>
    </p:spTree>
    <p:extLst>
      <p:ext uri="{BB962C8B-B14F-4D97-AF65-F5344CB8AC3E}">
        <p14:creationId xmlns:p14="http://schemas.microsoft.com/office/powerpoint/2010/main" val="3272244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CAD0A-F600-B9CD-D7D2-8391A7F3FCD0}"/>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84C5E000-8FD1-6B5D-82AF-0D2125C45968}"/>
              </a:ext>
            </a:extLst>
          </p:cNvPr>
          <p:cNvGrpSpPr/>
          <p:nvPr/>
        </p:nvGrpSpPr>
        <p:grpSpPr>
          <a:xfrm>
            <a:off x="3031267" y="1159498"/>
            <a:ext cx="6121363" cy="927532"/>
            <a:chOff x="3390574" y="1056525"/>
            <a:chExt cx="6121363" cy="927532"/>
          </a:xfrm>
        </p:grpSpPr>
        <p:grpSp>
          <p:nvGrpSpPr>
            <p:cNvPr id="4" name="Group 3">
              <a:extLst>
                <a:ext uri="{FF2B5EF4-FFF2-40B4-BE49-F238E27FC236}">
                  <a16:creationId xmlns:a16="http://schemas.microsoft.com/office/drawing/2014/main" id="{3F02D0F5-43C4-EF75-B6A1-00048C1EA518}"/>
                </a:ext>
              </a:extLst>
            </p:cNvPr>
            <p:cNvGrpSpPr/>
            <p:nvPr/>
          </p:nvGrpSpPr>
          <p:grpSpPr>
            <a:xfrm>
              <a:off x="3390574" y="1056525"/>
              <a:ext cx="6121363" cy="927532"/>
              <a:chOff x="3566838" y="1408647"/>
              <a:chExt cx="4829671" cy="886066"/>
            </a:xfrm>
          </p:grpSpPr>
          <p:sp>
            <p:nvSpPr>
              <p:cNvPr id="8" name="Rectangle: Rounded Corners 7">
                <a:extLst>
                  <a:ext uri="{FF2B5EF4-FFF2-40B4-BE49-F238E27FC236}">
                    <a16:creationId xmlns:a16="http://schemas.microsoft.com/office/drawing/2014/main" id="{280B41A3-6F36-7E85-2C7D-8DDDCC0BFB7F}"/>
                  </a:ext>
                </a:extLst>
              </p:cNvPr>
              <p:cNvSpPr/>
              <p:nvPr/>
            </p:nvSpPr>
            <p:spPr>
              <a:xfrm>
                <a:off x="3566838" y="1408647"/>
                <a:ext cx="4829671"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A4A715E-80F4-09FF-B03C-1615C2E3C659}"/>
                  </a:ext>
                </a:extLst>
              </p:cNvPr>
              <p:cNvSpPr txBox="1"/>
              <p:nvPr/>
            </p:nvSpPr>
            <p:spPr>
              <a:xfrm>
                <a:off x="4166297" y="1538352"/>
                <a:ext cx="3626367" cy="617436"/>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3600" b="1" spc="0">
                    <a:solidFill>
                      <a:srgbClr val="FF5A5F"/>
                    </a:solidFill>
                    <a:latin typeface="Poppins SemiBold"/>
                    <a:cs typeface="Poppins SemiBold"/>
                  </a:rPr>
                  <a:t>REFERENCES</a:t>
                </a:r>
                <a:endParaRPr lang="en-IN" sz="3600" b="1" spc="0">
                  <a:solidFill>
                    <a:srgbClr val="FF5A5F"/>
                  </a:solidFill>
                </a:endParaRPr>
              </a:p>
            </p:txBody>
          </p:sp>
        </p:grpSp>
        <p:grpSp>
          <p:nvGrpSpPr>
            <p:cNvPr id="5" name="Group 4">
              <a:extLst>
                <a:ext uri="{FF2B5EF4-FFF2-40B4-BE49-F238E27FC236}">
                  <a16:creationId xmlns:a16="http://schemas.microsoft.com/office/drawing/2014/main" id="{6772B017-460C-D421-FA19-F2A166BAE7CC}"/>
                </a:ext>
              </a:extLst>
            </p:cNvPr>
            <p:cNvGrpSpPr/>
            <p:nvPr/>
          </p:nvGrpSpPr>
          <p:grpSpPr>
            <a:xfrm>
              <a:off x="8646878" y="1156243"/>
              <a:ext cx="734888" cy="742960"/>
              <a:chOff x="7211467" y="1719600"/>
              <a:chExt cx="444130" cy="449008"/>
            </a:xfrm>
          </p:grpSpPr>
          <p:sp>
            <p:nvSpPr>
              <p:cNvPr id="6" name="Rectangle: Rounded Corners 5">
                <a:extLst>
                  <a:ext uri="{FF2B5EF4-FFF2-40B4-BE49-F238E27FC236}">
                    <a16:creationId xmlns:a16="http://schemas.microsoft.com/office/drawing/2014/main" id="{76B5DBC1-7093-D401-C571-2F0EB55D8252}"/>
                  </a:ext>
                </a:extLst>
              </p:cNvPr>
              <p:cNvSpPr/>
              <p:nvPr/>
            </p:nvSpPr>
            <p:spPr>
              <a:xfrm>
                <a:off x="7211467"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a:extLst>
                  <a:ext uri="{FF2B5EF4-FFF2-40B4-BE49-F238E27FC236}">
                    <a16:creationId xmlns:a16="http://schemas.microsoft.com/office/drawing/2014/main" id="{EE4EA079-D903-B835-7FB1-49FDDBA121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4" y="1849816"/>
                <a:ext cx="188577" cy="188577"/>
              </a:xfrm>
              <a:prstGeom prst="rect">
                <a:avLst/>
              </a:prstGeom>
            </p:spPr>
          </p:pic>
        </p:grpSp>
      </p:grpSp>
      <p:sp>
        <p:nvSpPr>
          <p:cNvPr id="3" name="TextBox 2">
            <a:extLst>
              <a:ext uri="{FF2B5EF4-FFF2-40B4-BE49-F238E27FC236}">
                <a16:creationId xmlns:a16="http://schemas.microsoft.com/office/drawing/2014/main" id="{272E8B01-15B8-5EEB-4511-423B4CA93484}"/>
              </a:ext>
            </a:extLst>
          </p:cNvPr>
          <p:cNvSpPr txBox="1"/>
          <p:nvPr/>
        </p:nvSpPr>
        <p:spPr>
          <a:xfrm>
            <a:off x="1107891" y="2612249"/>
            <a:ext cx="94996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ea typeface="+mn-lt"/>
                <a:cs typeface="+mn-lt"/>
              </a:rPr>
              <a:t>Kumar, S., Singh, M., &amp; Bansal, A. (2021). Predictive analytics in real estate using machine learning algorithms. Materials Today: Proceedings, 46(Part 11), 5404–5408. </a:t>
            </a:r>
          </a:p>
          <a:p>
            <a:pPr marL="342900" indent="-342900">
              <a:buAutoNum type="arabicPeriod"/>
            </a:pPr>
            <a:endParaRPr lang="en-US">
              <a:ea typeface="+mn-lt"/>
              <a:cs typeface="+mn-lt"/>
            </a:endParaRPr>
          </a:p>
          <a:p>
            <a:pPr marL="342900" indent="-342900">
              <a:buAutoNum type="arabicPeriod"/>
            </a:pPr>
            <a:r>
              <a:rPr lang="en-US">
                <a:ea typeface="+mn-lt"/>
                <a:cs typeface="+mn-lt"/>
              </a:rPr>
              <a:t>Zervas, G., Proserpio, D., &amp; Byers, J. W. (2017). The rise of the sharing economy: Estimating the impact of Airbnb on the hotel industry. Journal of Marketing Research, 54(5), 687–705. </a:t>
            </a:r>
            <a:endParaRPr lang="en-US"/>
          </a:p>
        </p:txBody>
      </p:sp>
    </p:spTree>
    <p:extLst>
      <p:ext uri="{BB962C8B-B14F-4D97-AF65-F5344CB8AC3E}">
        <p14:creationId xmlns:p14="http://schemas.microsoft.com/office/powerpoint/2010/main" val="401364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AEA8F2-E812-A9FF-19E0-B44BDFAAEA10}"/>
              </a:ext>
            </a:extLst>
          </p:cNvPr>
          <p:cNvSpPr txBox="1"/>
          <p:nvPr/>
        </p:nvSpPr>
        <p:spPr>
          <a:xfrm>
            <a:off x="1982315" y="2266805"/>
            <a:ext cx="8246222" cy="156966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9600" b="1" spc="0">
                <a:solidFill>
                  <a:srgbClr val="FF5A5F"/>
                </a:solidFill>
                <a:latin typeface="+mj-lt"/>
              </a:rPr>
              <a:t>Thank You</a:t>
            </a:r>
          </a:p>
        </p:txBody>
      </p:sp>
      <p:grpSp>
        <p:nvGrpSpPr>
          <p:cNvPr id="8" name="Group 7">
            <a:extLst>
              <a:ext uri="{FF2B5EF4-FFF2-40B4-BE49-F238E27FC236}">
                <a16:creationId xmlns:a16="http://schemas.microsoft.com/office/drawing/2014/main" id="{018B7CB9-9E72-33B1-C4DA-7E3B5B8AC81C}"/>
              </a:ext>
            </a:extLst>
          </p:cNvPr>
          <p:cNvGrpSpPr/>
          <p:nvPr/>
        </p:nvGrpSpPr>
        <p:grpSpPr>
          <a:xfrm>
            <a:off x="2418080" y="3886450"/>
            <a:ext cx="7355840" cy="626969"/>
            <a:chOff x="2418080" y="4016548"/>
            <a:chExt cx="7355840" cy="569972"/>
          </a:xfrm>
        </p:grpSpPr>
        <p:grpSp>
          <p:nvGrpSpPr>
            <p:cNvPr id="7" name="Group 6">
              <a:extLst>
                <a:ext uri="{FF2B5EF4-FFF2-40B4-BE49-F238E27FC236}">
                  <a16:creationId xmlns:a16="http://schemas.microsoft.com/office/drawing/2014/main" id="{40C9173E-7FD5-10BC-26EE-2A3AAD774633}"/>
                </a:ext>
              </a:extLst>
            </p:cNvPr>
            <p:cNvGrpSpPr/>
            <p:nvPr/>
          </p:nvGrpSpPr>
          <p:grpSpPr>
            <a:xfrm>
              <a:off x="2418080" y="4016548"/>
              <a:ext cx="7355840" cy="569972"/>
              <a:chOff x="2853845" y="4016548"/>
              <a:chExt cx="7355840" cy="569972"/>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2853845" y="4016548"/>
                <a:ext cx="7355840" cy="569972"/>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09090D3F-C860-F484-FD32-D4B6CFDF647B}"/>
                  </a:ext>
                </a:extLst>
              </p:cNvPr>
              <p:cNvSpPr/>
              <p:nvPr/>
            </p:nvSpPr>
            <p:spPr>
              <a:xfrm>
                <a:off x="9697613" y="4077029"/>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5390" y="4207245"/>
                <a:ext cx="188577" cy="188577"/>
              </a:xfrm>
              <a:prstGeom prst="rect">
                <a:avLst/>
              </a:prstGeom>
            </p:spPr>
          </p:pic>
        </p:grpSp>
        <p:sp>
          <p:nvSpPr>
            <p:cNvPr id="6" name="TextBox 5">
              <a:extLst>
                <a:ext uri="{FF2B5EF4-FFF2-40B4-BE49-F238E27FC236}">
                  <a16:creationId xmlns:a16="http://schemas.microsoft.com/office/drawing/2014/main" id="{6FA649DD-DB62-57A6-FE2D-8219A72281E6}"/>
                </a:ext>
              </a:extLst>
            </p:cNvPr>
            <p:cNvSpPr txBox="1"/>
            <p:nvPr/>
          </p:nvSpPr>
          <p:spPr>
            <a:xfrm>
              <a:off x="3495321" y="4161576"/>
              <a:ext cx="5196995" cy="279797"/>
            </a:xfrm>
            <a:prstGeom prst="rect">
              <a:avLst/>
            </a:prstGeom>
            <a:noFill/>
          </p:spPr>
          <p:txBody>
            <a:bodyPr wrap="square" lIns="91440" tIns="45720" rIns="91440" bIns="45720" rtlCol="0" anchor="t">
              <a:spAutoFit/>
            </a:bodyPr>
            <a:lstStyle>
              <a:defPPr>
                <a:defRPr lang="en-US"/>
              </a:defPPr>
              <a:lvl1pPr algn="ctr">
                <a:defRPr sz="1200">
                  <a:solidFill>
                    <a:schemeClr val="tx1">
                      <a:lumMod val="85000"/>
                      <a:lumOff val="15000"/>
                    </a:schemeClr>
                  </a:solidFill>
                  <a:latin typeface="Montserrat" pitchFamily="2" charset="0"/>
                  <a:cs typeface="Poppins SemiBold" panose="00000700000000000000" pitchFamily="2" charset="0"/>
                </a:defRPr>
              </a:lvl1pPr>
            </a:lstStyle>
            <a:p>
              <a:r>
                <a:rPr lang="en-IN" sz="1400">
                  <a:latin typeface="+mn-lt"/>
                  <a:cs typeface="Poppins SemiBold"/>
                </a:rPr>
                <a:t>Questions? Feel free to ask 😊</a:t>
              </a:r>
              <a:endParaRPr lang="en-IN" sz="1400">
                <a:latin typeface="+mn-lt"/>
              </a:endParaRPr>
            </a:p>
          </p:txBody>
        </p:sp>
      </p:grpSp>
    </p:spTree>
    <p:extLst>
      <p:ext uri="{BB962C8B-B14F-4D97-AF65-F5344CB8AC3E}">
        <p14:creationId xmlns:p14="http://schemas.microsoft.com/office/powerpoint/2010/main" val="932968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2EF99-1EDE-1D7D-1199-0C327CDE0F8A}"/>
              </a:ext>
            </a:extLst>
          </p:cNvPr>
          <p:cNvSpPr txBox="1"/>
          <p:nvPr/>
        </p:nvSpPr>
        <p:spPr>
          <a:xfrm>
            <a:off x="1074779" y="2029841"/>
            <a:ext cx="5296976" cy="1162691"/>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a:latin typeface="+mn-lt"/>
              </a:rPr>
              <a:t>The mission is to create a world where anyone can belong anywhere. It aims to foster a sense of belonging by connecting people and cultures through meaningful travel experiences. The company seeks to facilitate unique stays and interactions that promote understanding, cultural exchange, and a sense of community worldwide.</a:t>
            </a:r>
          </a:p>
        </p:txBody>
      </p:sp>
      <p:grpSp>
        <p:nvGrpSpPr>
          <p:cNvPr id="4" name="Group 3">
            <a:extLst>
              <a:ext uri="{FF2B5EF4-FFF2-40B4-BE49-F238E27FC236}">
                <a16:creationId xmlns:a16="http://schemas.microsoft.com/office/drawing/2014/main" id="{F8B4678D-A2D0-D2A6-E89C-A71851A3074C}"/>
              </a:ext>
            </a:extLst>
          </p:cNvPr>
          <p:cNvGrpSpPr/>
          <p:nvPr/>
        </p:nvGrpSpPr>
        <p:grpSpPr>
          <a:xfrm>
            <a:off x="1074778" y="1107482"/>
            <a:ext cx="5170493" cy="800106"/>
            <a:chOff x="1698324" y="1408647"/>
            <a:chExt cx="5725987" cy="886066"/>
          </a:xfrm>
        </p:grpSpPr>
        <p:sp>
          <p:nvSpPr>
            <p:cNvPr id="5" name="Rectangle: Rounded Corners 4">
              <a:extLst>
                <a:ext uri="{FF2B5EF4-FFF2-40B4-BE49-F238E27FC236}">
                  <a16:creationId xmlns:a16="http://schemas.microsoft.com/office/drawing/2014/main" id="{6048F6DD-571C-3257-CAFD-F10097B32867}"/>
                </a:ext>
              </a:extLst>
            </p:cNvPr>
            <p:cNvSpPr/>
            <p:nvPr/>
          </p:nvSpPr>
          <p:spPr>
            <a:xfrm>
              <a:off x="1698324" y="1408647"/>
              <a:ext cx="5725987"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CFCDF2D-8111-88EB-0A2D-C0533113D261}"/>
                </a:ext>
              </a:extLst>
            </p:cNvPr>
            <p:cNvSpPr txBox="1"/>
            <p:nvPr/>
          </p:nvSpPr>
          <p:spPr>
            <a:xfrm>
              <a:off x="2080824" y="1528514"/>
              <a:ext cx="3216740" cy="71577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Mission</a:t>
              </a:r>
            </a:p>
          </p:txBody>
        </p:sp>
        <p:grpSp>
          <p:nvGrpSpPr>
            <p:cNvPr id="7" name="Group 6">
              <a:extLst>
                <a:ext uri="{FF2B5EF4-FFF2-40B4-BE49-F238E27FC236}">
                  <a16:creationId xmlns:a16="http://schemas.microsoft.com/office/drawing/2014/main" id="{EFEC576D-87E5-3C73-FC8A-27A00EAB036F}"/>
                </a:ext>
              </a:extLst>
            </p:cNvPr>
            <p:cNvGrpSpPr/>
            <p:nvPr/>
          </p:nvGrpSpPr>
          <p:grpSpPr>
            <a:xfrm>
              <a:off x="6608703" y="1480199"/>
              <a:ext cx="734888" cy="742960"/>
              <a:chOff x="6645415" y="1719600"/>
              <a:chExt cx="444130" cy="449008"/>
            </a:xfrm>
          </p:grpSpPr>
          <p:sp>
            <p:nvSpPr>
              <p:cNvPr id="8" name="Rectangle: Rounded Corners 7">
                <a:extLst>
                  <a:ext uri="{FF2B5EF4-FFF2-40B4-BE49-F238E27FC236}">
                    <a16:creationId xmlns:a16="http://schemas.microsoft.com/office/drawing/2014/main" id="{026847E5-90E4-C157-7EDB-D1E0B306A853}"/>
                  </a:ext>
                </a:extLst>
              </p:cNvPr>
              <p:cNvSpPr/>
              <p:nvPr/>
            </p:nvSpPr>
            <p:spPr>
              <a:xfrm>
                <a:off x="6645415"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a:extLst>
                  <a:ext uri="{FF2B5EF4-FFF2-40B4-BE49-F238E27FC236}">
                    <a16:creationId xmlns:a16="http://schemas.microsoft.com/office/drawing/2014/main" id="{2CB224A9-5D7A-425D-8A0E-BFAEC66630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3193" y="1849816"/>
                <a:ext cx="188577" cy="188577"/>
              </a:xfrm>
              <a:prstGeom prst="rect">
                <a:avLst/>
              </a:prstGeom>
            </p:spPr>
          </p:pic>
        </p:grpSp>
      </p:grpSp>
      <p:grpSp>
        <p:nvGrpSpPr>
          <p:cNvPr id="10" name="Group 9">
            <a:extLst>
              <a:ext uri="{FF2B5EF4-FFF2-40B4-BE49-F238E27FC236}">
                <a16:creationId xmlns:a16="http://schemas.microsoft.com/office/drawing/2014/main" id="{A13DF776-CAF2-2504-A3C5-54663AAB74CA}"/>
              </a:ext>
            </a:extLst>
          </p:cNvPr>
          <p:cNvGrpSpPr/>
          <p:nvPr/>
        </p:nvGrpSpPr>
        <p:grpSpPr>
          <a:xfrm>
            <a:off x="1074778" y="3686452"/>
            <a:ext cx="5170493" cy="800106"/>
            <a:chOff x="1698324" y="1408647"/>
            <a:chExt cx="5725987" cy="886066"/>
          </a:xfrm>
        </p:grpSpPr>
        <p:sp>
          <p:nvSpPr>
            <p:cNvPr id="11" name="Rectangle: Rounded Corners 10">
              <a:extLst>
                <a:ext uri="{FF2B5EF4-FFF2-40B4-BE49-F238E27FC236}">
                  <a16:creationId xmlns:a16="http://schemas.microsoft.com/office/drawing/2014/main" id="{427AA622-AB89-74EC-650E-BDADB1F18E94}"/>
                </a:ext>
              </a:extLst>
            </p:cNvPr>
            <p:cNvSpPr/>
            <p:nvPr/>
          </p:nvSpPr>
          <p:spPr>
            <a:xfrm>
              <a:off x="1698324" y="1408647"/>
              <a:ext cx="5725987"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E7F39B49-B2D0-68EC-B9F6-FCB4E3BCB194}"/>
                </a:ext>
              </a:extLst>
            </p:cNvPr>
            <p:cNvSpPr txBox="1"/>
            <p:nvPr/>
          </p:nvSpPr>
          <p:spPr>
            <a:xfrm>
              <a:off x="2080824" y="1528514"/>
              <a:ext cx="3216740" cy="71577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Vision</a:t>
              </a:r>
            </a:p>
          </p:txBody>
        </p:sp>
        <p:grpSp>
          <p:nvGrpSpPr>
            <p:cNvPr id="13" name="Group 12">
              <a:extLst>
                <a:ext uri="{FF2B5EF4-FFF2-40B4-BE49-F238E27FC236}">
                  <a16:creationId xmlns:a16="http://schemas.microsoft.com/office/drawing/2014/main" id="{C4B81C6E-9BD6-992F-DD2C-72EBE25C95FA}"/>
                </a:ext>
              </a:extLst>
            </p:cNvPr>
            <p:cNvGrpSpPr/>
            <p:nvPr/>
          </p:nvGrpSpPr>
          <p:grpSpPr>
            <a:xfrm>
              <a:off x="6608703" y="1480199"/>
              <a:ext cx="734888" cy="742960"/>
              <a:chOff x="6645415" y="1719600"/>
              <a:chExt cx="444130" cy="449008"/>
            </a:xfrm>
          </p:grpSpPr>
          <p:sp>
            <p:nvSpPr>
              <p:cNvPr id="14" name="Rectangle: Rounded Corners 13">
                <a:extLst>
                  <a:ext uri="{FF2B5EF4-FFF2-40B4-BE49-F238E27FC236}">
                    <a16:creationId xmlns:a16="http://schemas.microsoft.com/office/drawing/2014/main" id="{1C871ABE-5516-A2F1-9E5D-464DAD663D0F}"/>
                  </a:ext>
                </a:extLst>
              </p:cNvPr>
              <p:cNvSpPr/>
              <p:nvPr/>
            </p:nvSpPr>
            <p:spPr>
              <a:xfrm>
                <a:off x="6645415"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a:extLst>
                  <a:ext uri="{FF2B5EF4-FFF2-40B4-BE49-F238E27FC236}">
                    <a16:creationId xmlns:a16="http://schemas.microsoft.com/office/drawing/2014/main" id="{90C982E1-225C-A102-33EA-465360B17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3193" y="1849816"/>
                <a:ext cx="188577" cy="188577"/>
              </a:xfrm>
              <a:prstGeom prst="rect">
                <a:avLst/>
              </a:prstGeom>
            </p:spPr>
          </p:pic>
        </p:grpSp>
      </p:grpSp>
      <p:sp>
        <p:nvSpPr>
          <p:cNvPr id="17" name="TextBox 16">
            <a:extLst>
              <a:ext uri="{FF2B5EF4-FFF2-40B4-BE49-F238E27FC236}">
                <a16:creationId xmlns:a16="http://schemas.microsoft.com/office/drawing/2014/main" id="{09AA2E7C-2C12-2BDB-7018-826CE7B68AE1}"/>
              </a:ext>
            </a:extLst>
          </p:cNvPr>
          <p:cNvSpPr txBox="1"/>
          <p:nvPr/>
        </p:nvSpPr>
        <p:spPr>
          <a:xfrm>
            <a:off x="1074777" y="4608811"/>
            <a:ext cx="5296975" cy="1162691"/>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a:latin typeface="+mn-lt"/>
              </a:rPr>
              <a:t>Airbnb envisions a world where people can travel and feel at home wherever they go. They aim to provide access to diverse and authentic accommodations, fostering connections between hosts and guests. The company strives to offer experiences that go beyond traditional travel, enabling individuals to explore different cultures.</a:t>
            </a:r>
          </a:p>
        </p:txBody>
      </p:sp>
      <p:sp>
        <p:nvSpPr>
          <p:cNvPr id="19" name="Rectangle: Rounded Corners 18">
            <a:extLst>
              <a:ext uri="{FF2B5EF4-FFF2-40B4-BE49-F238E27FC236}">
                <a16:creationId xmlns:a16="http://schemas.microsoft.com/office/drawing/2014/main" id="{75183C58-8021-297E-F58E-85C91E97129D}"/>
              </a:ext>
            </a:extLst>
          </p:cNvPr>
          <p:cNvSpPr/>
          <p:nvPr/>
        </p:nvSpPr>
        <p:spPr>
          <a:xfrm>
            <a:off x="6955980" y="1107482"/>
            <a:ext cx="1979613" cy="235351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AA10C211-A367-6129-E6BF-3591F4BA3695}"/>
              </a:ext>
            </a:extLst>
          </p:cNvPr>
          <p:cNvSpPr/>
          <p:nvPr/>
        </p:nvSpPr>
        <p:spPr>
          <a:xfrm>
            <a:off x="9104888" y="1107482"/>
            <a:ext cx="1979613" cy="235351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3DAF7362-AE42-80E6-ED95-9CD2E3EC1BC4}"/>
              </a:ext>
            </a:extLst>
          </p:cNvPr>
          <p:cNvSpPr/>
          <p:nvPr/>
        </p:nvSpPr>
        <p:spPr>
          <a:xfrm>
            <a:off x="6955980" y="3621841"/>
            <a:ext cx="1979613" cy="235351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60718144-63C9-40A1-5419-D8788A7D8DC3}"/>
              </a:ext>
            </a:extLst>
          </p:cNvPr>
          <p:cNvSpPr/>
          <p:nvPr/>
        </p:nvSpPr>
        <p:spPr>
          <a:xfrm>
            <a:off x="9104888" y="3621841"/>
            <a:ext cx="1979613" cy="235351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descr="A view of a balcony from a balcony&#10;&#10;Description automatically generated">
            <a:extLst>
              <a:ext uri="{FF2B5EF4-FFF2-40B4-BE49-F238E27FC236}">
                <a16:creationId xmlns:a16="http://schemas.microsoft.com/office/drawing/2014/main" id="{160B8620-C98A-9212-8298-330D44E1643E}"/>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0611" b="10611"/>
          <a:stretch>
            <a:fillRect/>
          </a:stretch>
        </p:blipFill>
        <p:spPr/>
      </p:pic>
      <p:pic>
        <p:nvPicPr>
          <p:cNvPr id="31" name="Picture Placeholder 30" descr="A table and chairs on a balcony overlooking a body of water&#10;&#10;Description automatically generated">
            <a:extLst>
              <a:ext uri="{FF2B5EF4-FFF2-40B4-BE49-F238E27FC236}">
                <a16:creationId xmlns:a16="http://schemas.microsoft.com/office/drawing/2014/main" id="{EF87E730-1388-50A2-0AF7-45A1AAB96B46}"/>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t="5442" b="5442"/>
          <a:stretch>
            <a:fillRect/>
          </a:stretch>
        </p:blipFill>
        <p:spPr/>
      </p:pic>
      <p:pic>
        <p:nvPicPr>
          <p:cNvPr id="33" name="Picture Placeholder 32" descr="A room with a view of the ocean&#10;&#10;Description automatically generated">
            <a:extLst>
              <a:ext uri="{FF2B5EF4-FFF2-40B4-BE49-F238E27FC236}">
                <a16:creationId xmlns:a16="http://schemas.microsoft.com/office/drawing/2014/main" id="{793F629C-104F-DA73-2D5D-90EACD7A0C0A}"/>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5412" b="5412"/>
          <a:stretch>
            <a:fillRect/>
          </a:stretch>
        </p:blipFill>
        <p:spPr/>
      </p:pic>
      <p:pic>
        <p:nvPicPr>
          <p:cNvPr id="35" name="Picture Placeholder 34" descr="A couch in a room&#10;&#10;Description automatically generated">
            <a:extLst>
              <a:ext uri="{FF2B5EF4-FFF2-40B4-BE49-F238E27FC236}">
                <a16:creationId xmlns:a16="http://schemas.microsoft.com/office/drawing/2014/main" id="{D19A42D2-9904-60F6-896A-FF50BE990B54}"/>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10335" b="10335"/>
          <a:stretch>
            <a:fillRect/>
          </a:stretch>
        </p:blipFill>
        <p:spPr/>
      </p:pic>
      <p:sp>
        <p:nvSpPr>
          <p:cNvPr id="20" name="Graphic 3" descr="Heart with solid fill">
            <a:extLst>
              <a:ext uri="{FF2B5EF4-FFF2-40B4-BE49-F238E27FC236}">
                <a16:creationId xmlns:a16="http://schemas.microsoft.com/office/drawing/2014/main" id="{0E6A7292-689B-00DF-46D9-6097C2C34D60}"/>
              </a:ext>
            </a:extLst>
          </p:cNvPr>
          <p:cNvSpPr/>
          <p:nvPr/>
        </p:nvSpPr>
        <p:spPr>
          <a:xfrm>
            <a:off x="8484596" y="1345592"/>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25" name="Graphic 3" descr="Heart with solid fill">
            <a:extLst>
              <a:ext uri="{FF2B5EF4-FFF2-40B4-BE49-F238E27FC236}">
                <a16:creationId xmlns:a16="http://schemas.microsoft.com/office/drawing/2014/main" id="{875A636E-9D85-88C4-A888-4E42A4F92618}"/>
              </a:ext>
            </a:extLst>
          </p:cNvPr>
          <p:cNvSpPr/>
          <p:nvPr/>
        </p:nvSpPr>
        <p:spPr>
          <a:xfrm>
            <a:off x="10633504" y="1345592"/>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27" name="Graphic 3" descr="Heart with solid fill">
            <a:extLst>
              <a:ext uri="{FF2B5EF4-FFF2-40B4-BE49-F238E27FC236}">
                <a16:creationId xmlns:a16="http://schemas.microsoft.com/office/drawing/2014/main" id="{126678DC-1209-39B5-1EA4-CDBA269FE064}"/>
              </a:ext>
            </a:extLst>
          </p:cNvPr>
          <p:cNvSpPr/>
          <p:nvPr/>
        </p:nvSpPr>
        <p:spPr>
          <a:xfrm>
            <a:off x="8484596" y="38599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29" name="Graphic 3" descr="Heart with solid fill">
            <a:extLst>
              <a:ext uri="{FF2B5EF4-FFF2-40B4-BE49-F238E27FC236}">
                <a16:creationId xmlns:a16="http://schemas.microsoft.com/office/drawing/2014/main" id="{2DCEB7B3-219F-4F70-3951-60C4470E90FF}"/>
              </a:ext>
            </a:extLst>
          </p:cNvPr>
          <p:cNvSpPr/>
          <p:nvPr/>
        </p:nvSpPr>
        <p:spPr>
          <a:xfrm>
            <a:off x="10633504" y="38599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Tree>
    <p:extLst>
      <p:ext uri="{BB962C8B-B14F-4D97-AF65-F5344CB8AC3E}">
        <p14:creationId xmlns:p14="http://schemas.microsoft.com/office/powerpoint/2010/main" val="1100794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8B4678D-A2D0-D2A6-E89C-A71851A3074C}"/>
              </a:ext>
            </a:extLst>
          </p:cNvPr>
          <p:cNvGrpSpPr/>
          <p:nvPr/>
        </p:nvGrpSpPr>
        <p:grpSpPr>
          <a:xfrm>
            <a:off x="1420172" y="914926"/>
            <a:ext cx="7234472" cy="800106"/>
            <a:chOff x="-587398" y="1408647"/>
            <a:chExt cx="8011710" cy="886066"/>
          </a:xfrm>
        </p:grpSpPr>
        <p:sp>
          <p:nvSpPr>
            <p:cNvPr id="5" name="Rectangle: Rounded Corners 4">
              <a:extLst>
                <a:ext uri="{FF2B5EF4-FFF2-40B4-BE49-F238E27FC236}">
                  <a16:creationId xmlns:a16="http://schemas.microsoft.com/office/drawing/2014/main" id="{6048F6DD-571C-3257-CAFD-F10097B32867}"/>
                </a:ext>
              </a:extLst>
            </p:cNvPr>
            <p:cNvSpPr/>
            <p:nvPr/>
          </p:nvSpPr>
          <p:spPr>
            <a:xfrm>
              <a:off x="-587398" y="1408647"/>
              <a:ext cx="801171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CFCDF2D-8111-88EB-0A2D-C0533113D261}"/>
                </a:ext>
              </a:extLst>
            </p:cNvPr>
            <p:cNvSpPr txBox="1"/>
            <p:nvPr/>
          </p:nvSpPr>
          <p:spPr>
            <a:xfrm>
              <a:off x="-38427" y="1528514"/>
              <a:ext cx="5272151" cy="71577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How Airbnb works</a:t>
              </a:r>
            </a:p>
          </p:txBody>
        </p:sp>
        <p:grpSp>
          <p:nvGrpSpPr>
            <p:cNvPr id="7" name="Group 6">
              <a:extLst>
                <a:ext uri="{FF2B5EF4-FFF2-40B4-BE49-F238E27FC236}">
                  <a16:creationId xmlns:a16="http://schemas.microsoft.com/office/drawing/2014/main" id="{EFEC576D-87E5-3C73-FC8A-27A00EAB036F}"/>
                </a:ext>
              </a:extLst>
            </p:cNvPr>
            <p:cNvGrpSpPr/>
            <p:nvPr/>
          </p:nvGrpSpPr>
          <p:grpSpPr>
            <a:xfrm>
              <a:off x="6608703" y="1480199"/>
              <a:ext cx="734888" cy="742960"/>
              <a:chOff x="6645415" y="1719600"/>
              <a:chExt cx="444130" cy="449008"/>
            </a:xfrm>
          </p:grpSpPr>
          <p:sp>
            <p:nvSpPr>
              <p:cNvPr id="8" name="Rectangle: Rounded Corners 7">
                <a:extLst>
                  <a:ext uri="{FF2B5EF4-FFF2-40B4-BE49-F238E27FC236}">
                    <a16:creationId xmlns:a16="http://schemas.microsoft.com/office/drawing/2014/main" id="{026847E5-90E4-C157-7EDB-D1E0B306A853}"/>
                  </a:ext>
                </a:extLst>
              </p:cNvPr>
              <p:cNvSpPr/>
              <p:nvPr/>
            </p:nvSpPr>
            <p:spPr>
              <a:xfrm>
                <a:off x="6645415"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raphic 8">
                <a:extLst>
                  <a:ext uri="{FF2B5EF4-FFF2-40B4-BE49-F238E27FC236}">
                    <a16:creationId xmlns:a16="http://schemas.microsoft.com/office/drawing/2014/main" id="{2CB224A9-5D7A-425D-8A0E-BFAEC66630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3193" y="1849816"/>
                <a:ext cx="188577" cy="188577"/>
              </a:xfrm>
              <a:prstGeom prst="rect">
                <a:avLst/>
              </a:prstGeom>
            </p:spPr>
          </p:pic>
        </p:grpSp>
      </p:grpSp>
      <p:grpSp>
        <p:nvGrpSpPr>
          <p:cNvPr id="48" name="Group 47">
            <a:extLst>
              <a:ext uri="{FF2B5EF4-FFF2-40B4-BE49-F238E27FC236}">
                <a16:creationId xmlns:a16="http://schemas.microsoft.com/office/drawing/2014/main" id="{F3CB4BA1-2BEE-2D45-3BDC-416EF14FFD79}"/>
              </a:ext>
            </a:extLst>
          </p:cNvPr>
          <p:cNvGrpSpPr/>
          <p:nvPr/>
        </p:nvGrpSpPr>
        <p:grpSpPr>
          <a:xfrm>
            <a:off x="1915886" y="2268759"/>
            <a:ext cx="3863977" cy="800526"/>
            <a:chOff x="-11768391" y="5352786"/>
            <a:chExt cx="3863977" cy="800526"/>
          </a:xfrm>
        </p:grpSpPr>
        <p:sp>
          <p:nvSpPr>
            <p:cNvPr id="18" name="TextBox 17">
              <a:extLst>
                <a:ext uri="{FF2B5EF4-FFF2-40B4-BE49-F238E27FC236}">
                  <a16:creationId xmlns:a16="http://schemas.microsoft.com/office/drawing/2014/main" id="{43701909-45EB-35D1-24A4-7B6CCEE7A9F7}"/>
                </a:ext>
              </a:extLst>
            </p:cNvPr>
            <p:cNvSpPr txBox="1"/>
            <p:nvPr/>
          </p:nvSpPr>
          <p:spPr>
            <a:xfrm>
              <a:off x="-11768391" y="5352786"/>
              <a:ext cx="2544497"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1. Search and Browse</a:t>
              </a:r>
              <a:endParaRPr lang="en-IN">
                <a:latin typeface="+mn-lt"/>
              </a:endParaRPr>
            </a:p>
          </p:txBody>
        </p:sp>
        <p:sp>
          <p:nvSpPr>
            <p:cNvPr id="40" name="TextBox 39">
              <a:extLst>
                <a:ext uri="{FF2B5EF4-FFF2-40B4-BE49-F238E27FC236}">
                  <a16:creationId xmlns:a16="http://schemas.microsoft.com/office/drawing/2014/main" id="{A2860705-F814-870A-7482-68477EADD11B}"/>
                </a:ext>
              </a:extLst>
            </p:cNvPr>
            <p:cNvSpPr txBox="1"/>
            <p:nvPr/>
          </p:nvSpPr>
          <p:spPr>
            <a:xfrm>
              <a:off x="-11768391" y="5644647"/>
              <a:ext cx="3863977"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Lorem ipsum dolor sit amet, consectetur adipiscing elit, sed do eiusmod tempor incididunt ut labore et</a:t>
              </a:r>
            </a:p>
          </p:txBody>
        </p:sp>
      </p:grpSp>
      <p:grpSp>
        <p:nvGrpSpPr>
          <p:cNvPr id="49" name="Group 48">
            <a:extLst>
              <a:ext uri="{FF2B5EF4-FFF2-40B4-BE49-F238E27FC236}">
                <a16:creationId xmlns:a16="http://schemas.microsoft.com/office/drawing/2014/main" id="{03A13323-F411-1101-C523-BFD7FB1BEADC}"/>
              </a:ext>
            </a:extLst>
          </p:cNvPr>
          <p:cNvGrpSpPr/>
          <p:nvPr/>
        </p:nvGrpSpPr>
        <p:grpSpPr>
          <a:xfrm>
            <a:off x="1915886" y="3226829"/>
            <a:ext cx="3863978" cy="800526"/>
            <a:chOff x="-7314378" y="5352786"/>
            <a:chExt cx="3863978" cy="800526"/>
          </a:xfrm>
        </p:grpSpPr>
        <p:sp>
          <p:nvSpPr>
            <p:cNvPr id="23" name="TextBox 22">
              <a:extLst>
                <a:ext uri="{FF2B5EF4-FFF2-40B4-BE49-F238E27FC236}">
                  <a16:creationId xmlns:a16="http://schemas.microsoft.com/office/drawing/2014/main" id="{AD6BA19D-C65B-14FD-6909-D3A5BB75D542}"/>
                </a:ext>
              </a:extLst>
            </p:cNvPr>
            <p:cNvSpPr txBox="1"/>
            <p:nvPr/>
          </p:nvSpPr>
          <p:spPr>
            <a:xfrm>
              <a:off x="-7314378" y="5352786"/>
              <a:ext cx="2544497"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2. Listing and Booking</a:t>
              </a:r>
              <a:endParaRPr lang="en-IN">
                <a:latin typeface="+mn-lt"/>
              </a:endParaRPr>
            </a:p>
          </p:txBody>
        </p:sp>
        <p:sp>
          <p:nvSpPr>
            <p:cNvPr id="42" name="TextBox 41">
              <a:extLst>
                <a:ext uri="{FF2B5EF4-FFF2-40B4-BE49-F238E27FC236}">
                  <a16:creationId xmlns:a16="http://schemas.microsoft.com/office/drawing/2014/main" id="{06AC47CB-55C4-7EDA-271E-2ABAF5340C67}"/>
                </a:ext>
              </a:extLst>
            </p:cNvPr>
            <p:cNvSpPr txBox="1"/>
            <p:nvPr/>
          </p:nvSpPr>
          <p:spPr>
            <a:xfrm>
              <a:off x="-7314378" y="5644647"/>
              <a:ext cx="3863978"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a:t>
              </a:r>
              <a:r>
                <a:rPr lang="en-IN" sz="1100" err="1">
                  <a:latin typeface="+mn-lt"/>
                </a:rPr>
                <a:t>ut</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r>
                <a:rPr lang="en-IN" sz="1100">
                  <a:latin typeface="+mn-lt"/>
                </a:rPr>
                <a:t> </a:t>
              </a:r>
              <a:r>
                <a:rPr lang="en-IN" sz="1100" err="1">
                  <a:latin typeface="+mn-lt"/>
                </a:rPr>
                <a:t>aliquip</a:t>
              </a:r>
              <a:endParaRPr lang="en-IN" sz="1100">
                <a:latin typeface="+mn-lt"/>
              </a:endParaRPr>
            </a:p>
          </p:txBody>
        </p:sp>
      </p:grpSp>
      <p:grpSp>
        <p:nvGrpSpPr>
          <p:cNvPr id="50" name="Group 49">
            <a:extLst>
              <a:ext uri="{FF2B5EF4-FFF2-40B4-BE49-F238E27FC236}">
                <a16:creationId xmlns:a16="http://schemas.microsoft.com/office/drawing/2014/main" id="{162B22A0-CA1E-1D6B-3728-974169791F2A}"/>
              </a:ext>
            </a:extLst>
          </p:cNvPr>
          <p:cNvGrpSpPr/>
          <p:nvPr/>
        </p:nvGrpSpPr>
        <p:grpSpPr>
          <a:xfrm>
            <a:off x="1915886" y="4184899"/>
            <a:ext cx="3820291" cy="800526"/>
            <a:chOff x="-2837628" y="5352786"/>
            <a:chExt cx="3820291" cy="800526"/>
          </a:xfrm>
        </p:grpSpPr>
        <p:sp>
          <p:nvSpPr>
            <p:cNvPr id="31" name="TextBox 30">
              <a:extLst>
                <a:ext uri="{FF2B5EF4-FFF2-40B4-BE49-F238E27FC236}">
                  <a16:creationId xmlns:a16="http://schemas.microsoft.com/office/drawing/2014/main" id="{5E9754C7-F864-7D50-8FC7-FAA39F9FA80B}"/>
                </a:ext>
              </a:extLst>
            </p:cNvPr>
            <p:cNvSpPr txBox="1"/>
            <p:nvPr/>
          </p:nvSpPr>
          <p:spPr>
            <a:xfrm>
              <a:off x="-2837628" y="5352786"/>
              <a:ext cx="2544497"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3. Booking Request</a:t>
              </a:r>
              <a:endParaRPr lang="en-IN">
                <a:latin typeface="+mn-lt"/>
              </a:endParaRPr>
            </a:p>
          </p:txBody>
        </p:sp>
        <p:sp>
          <p:nvSpPr>
            <p:cNvPr id="43" name="TextBox 42">
              <a:extLst>
                <a:ext uri="{FF2B5EF4-FFF2-40B4-BE49-F238E27FC236}">
                  <a16:creationId xmlns:a16="http://schemas.microsoft.com/office/drawing/2014/main" id="{9D31C4A8-C9E7-09F2-E35E-5047C977AB3D}"/>
                </a:ext>
              </a:extLst>
            </p:cNvPr>
            <p:cNvSpPr txBox="1"/>
            <p:nvPr/>
          </p:nvSpPr>
          <p:spPr>
            <a:xfrm>
              <a:off x="-2837628" y="5644647"/>
              <a:ext cx="3820291"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duis</a:t>
              </a:r>
              <a:r>
                <a:rPr lang="en-IN" sz="1100">
                  <a:latin typeface="+mn-lt"/>
                </a:rPr>
                <a:t> ex </a:t>
              </a:r>
              <a:r>
                <a:rPr lang="en-IN" sz="1100" err="1">
                  <a:latin typeface="+mn-lt"/>
                </a:rPr>
                <a:t>ea</a:t>
              </a:r>
              <a:r>
                <a:rPr lang="en-IN" sz="1100">
                  <a:latin typeface="+mn-lt"/>
                </a:rPr>
                <a:t> </a:t>
              </a:r>
              <a:r>
                <a:rPr lang="en-IN" sz="1100" err="1">
                  <a:latin typeface="+mn-lt"/>
                </a:rPr>
                <a:t>aute</a:t>
              </a:r>
              <a:r>
                <a:rPr lang="en-IN" sz="1100">
                  <a:latin typeface="+mn-lt"/>
                </a:rPr>
                <a:t> </a:t>
              </a:r>
              <a:r>
                <a:rPr lang="en-IN" sz="1100" err="1">
                  <a:latin typeface="+mn-lt"/>
                </a:rPr>
                <a:t>irure</a:t>
              </a:r>
              <a:r>
                <a:rPr lang="en-IN" sz="1100">
                  <a:latin typeface="+mn-lt"/>
                </a:rPr>
                <a:t> dolor in </a:t>
              </a:r>
              <a:r>
                <a:rPr lang="en-IN" sz="1100" err="1">
                  <a:latin typeface="+mn-lt"/>
                </a:rPr>
                <a:t>reprehenderit</a:t>
              </a:r>
              <a:r>
                <a:rPr lang="en-IN" sz="1100">
                  <a:latin typeface="+mn-lt"/>
                </a:rPr>
                <a:t> in </a:t>
              </a:r>
              <a:r>
                <a:rPr lang="en-IN" sz="1100" err="1">
                  <a:latin typeface="+mn-lt"/>
                </a:rPr>
                <a:t>voluptate</a:t>
              </a:r>
              <a:r>
                <a:rPr lang="en-IN" sz="1100">
                  <a:latin typeface="+mn-lt"/>
                </a:rPr>
                <a:t> </a:t>
              </a:r>
              <a:r>
                <a:rPr lang="en-IN" sz="1100" err="1">
                  <a:latin typeface="+mn-lt"/>
                </a:rPr>
                <a:t>velit</a:t>
              </a:r>
              <a:r>
                <a:rPr lang="en-IN" sz="1100">
                  <a:latin typeface="+mn-lt"/>
                </a:rPr>
                <a:t> </a:t>
              </a:r>
              <a:r>
                <a:rPr lang="en-IN" sz="1100" err="1">
                  <a:latin typeface="+mn-lt"/>
                </a:rPr>
                <a:t>esse</a:t>
              </a:r>
              <a:r>
                <a:rPr lang="en-IN" sz="1100">
                  <a:latin typeface="+mn-lt"/>
                </a:rPr>
                <a:t> </a:t>
              </a:r>
              <a:r>
                <a:rPr lang="en-IN" sz="1100" err="1">
                  <a:latin typeface="+mn-lt"/>
                </a:rPr>
                <a:t>cillum</a:t>
              </a:r>
              <a:r>
                <a:rPr lang="en-IN" sz="1100">
                  <a:latin typeface="+mn-lt"/>
                </a:rPr>
                <a:t> dolore</a:t>
              </a:r>
            </a:p>
          </p:txBody>
        </p:sp>
      </p:grpSp>
      <p:grpSp>
        <p:nvGrpSpPr>
          <p:cNvPr id="51" name="Group 50">
            <a:extLst>
              <a:ext uri="{FF2B5EF4-FFF2-40B4-BE49-F238E27FC236}">
                <a16:creationId xmlns:a16="http://schemas.microsoft.com/office/drawing/2014/main" id="{C517C414-81D6-4E4E-9522-0A1869361733}"/>
              </a:ext>
            </a:extLst>
          </p:cNvPr>
          <p:cNvGrpSpPr/>
          <p:nvPr/>
        </p:nvGrpSpPr>
        <p:grpSpPr>
          <a:xfrm>
            <a:off x="1915886" y="5142969"/>
            <a:ext cx="3863979" cy="800526"/>
            <a:chOff x="1532203" y="5352786"/>
            <a:chExt cx="3863979" cy="800526"/>
          </a:xfrm>
        </p:grpSpPr>
        <p:sp>
          <p:nvSpPr>
            <p:cNvPr id="33" name="TextBox 32">
              <a:extLst>
                <a:ext uri="{FF2B5EF4-FFF2-40B4-BE49-F238E27FC236}">
                  <a16:creationId xmlns:a16="http://schemas.microsoft.com/office/drawing/2014/main" id="{B0AABCCA-05DC-F564-D9E4-0A26085E3B9D}"/>
                </a:ext>
              </a:extLst>
            </p:cNvPr>
            <p:cNvSpPr txBox="1"/>
            <p:nvPr/>
          </p:nvSpPr>
          <p:spPr>
            <a:xfrm>
              <a:off x="1532203" y="5352786"/>
              <a:ext cx="2544497"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4. Confirmation and Payment</a:t>
              </a:r>
              <a:endParaRPr lang="en-IN">
                <a:latin typeface="+mn-lt"/>
              </a:endParaRPr>
            </a:p>
          </p:txBody>
        </p:sp>
        <p:sp>
          <p:nvSpPr>
            <p:cNvPr id="44" name="TextBox 43">
              <a:extLst>
                <a:ext uri="{FF2B5EF4-FFF2-40B4-BE49-F238E27FC236}">
                  <a16:creationId xmlns:a16="http://schemas.microsoft.com/office/drawing/2014/main" id="{C7B8F17E-4F41-2C9A-AF65-42909E1A7C15}"/>
                </a:ext>
              </a:extLst>
            </p:cNvPr>
            <p:cNvSpPr txBox="1"/>
            <p:nvPr/>
          </p:nvSpPr>
          <p:spPr>
            <a:xfrm>
              <a:off x="1532203" y="5644647"/>
              <a:ext cx="3863979"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grpSp>
        <p:nvGrpSpPr>
          <p:cNvPr id="52" name="Group 51">
            <a:extLst>
              <a:ext uri="{FF2B5EF4-FFF2-40B4-BE49-F238E27FC236}">
                <a16:creationId xmlns:a16="http://schemas.microsoft.com/office/drawing/2014/main" id="{0D5D354B-EE49-1563-E8C0-4468D17B6EA5}"/>
              </a:ext>
            </a:extLst>
          </p:cNvPr>
          <p:cNvGrpSpPr/>
          <p:nvPr/>
        </p:nvGrpSpPr>
        <p:grpSpPr>
          <a:xfrm>
            <a:off x="6591714" y="2268759"/>
            <a:ext cx="3863978" cy="800526"/>
            <a:chOff x="6115771" y="5352786"/>
            <a:chExt cx="3863978" cy="800526"/>
          </a:xfrm>
        </p:grpSpPr>
        <p:sp>
          <p:nvSpPr>
            <p:cNvPr id="34" name="TextBox 33">
              <a:extLst>
                <a:ext uri="{FF2B5EF4-FFF2-40B4-BE49-F238E27FC236}">
                  <a16:creationId xmlns:a16="http://schemas.microsoft.com/office/drawing/2014/main" id="{FF9057F6-6967-3E05-2868-A05992168FCE}"/>
                </a:ext>
              </a:extLst>
            </p:cNvPr>
            <p:cNvSpPr txBox="1"/>
            <p:nvPr/>
          </p:nvSpPr>
          <p:spPr>
            <a:xfrm>
              <a:off x="6115771" y="5352786"/>
              <a:ext cx="2313180"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5. Stay</a:t>
              </a:r>
              <a:endParaRPr lang="en-IN">
                <a:latin typeface="+mn-lt"/>
              </a:endParaRPr>
            </a:p>
          </p:txBody>
        </p:sp>
        <p:sp>
          <p:nvSpPr>
            <p:cNvPr id="45" name="TextBox 44">
              <a:extLst>
                <a:ext uri="{FF2B5EF4-FFF2-40B4-BE49-F238E27FC236}">
                  <a16:creationId xmlns:a16="http://schemas.microsoft.com/office/drawing/2014/main" id="{D933B3A8-A055-414A-4E39-65911172C39E}"/>
                </a:ext>
              </a:extLst>
            </p:cNvPr>
            <p:cNvSpPr txBox="1"/>
            <p:nvPr/>
          </p:nvSpPr>
          <p:spPr>
            <a:xfrm>
              <a:off x="6115771" y="5644647"/>
              <a:ext cx="3863978"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a:t>
              </a:r>
              <a:r>
                <a:rPr lang="en-IN" sz="1100" err="1">
                  <a:latin typeface="+mn-lt"/>
                </a:rPr>
                <a:t>ut</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r>
                <a:rPr lang="en-IN" sz="1100">
                  <a:latin typeface="+mn-lt"/>
                </a:rPr>
                <a:t> </a:t>
              </a:r>
              <a:r>
                <a:rPr lang="en-IN" sz="1100" err="1">
                  <a:latin typeface="+mn-lt"/>
                </a:rPr>
                <a:t>aliquip</a:t>
              </a:r>
              <a:endParaRPr lang="en-IN" sz="1100">
                <a:latin typeface="+mn-lt"/>
              </a:endParaRPr>
            </a:p>
          </p:txBody>
        </p:sp>
      </p:grpSp>
      <p:grpSp>
        <p:nvGrpSpPr>
          <p:cNvPr id="53" name="Group 52">
            <a:extLst>
              <a:ext uri="{FF2B5EF4-FFF2-40B4-BE49-F238E27FC236}">
                <a16:creationId xmlns:a16="http://schemas.microsoft.com/office/drawing/2014/main" id="{022FEF41-7A1B-D141-6BA8-40CC8F844418}"/>
              </a:ext>
            </a:extLst>
          </p:cNvPr>
          <p:cNvGrpSpPr/>
          <p:nvPr/>
        </p:nvGrpSpPr>
        <p:grpSpPr>
          <a:xfrm>
            <a:off x="6591714" y="3226829"/>
            <a:ext cx="3820291" cy="800526"/>
            <a:chOff x="10468022" y="5352786"/>
            <a:chExt cx="3820291" cy="800526"/>
          </a:xfrm>
        </p:grpSpPr>
        <p:sp>
          <p:nvSpPr>
            <p:cNvPr id="37" name="TextBox 36">
              <a:extLst>
                <a:ext uri="{FF2B5EF4-FFF2-40B4-BE49-F238E27FC236}">
                  <a16:creationId xmlns:a16="http://schemas.microsoft.com/office/drawing/2014/main" id="{68928040-BA54-4C4B-E3F3-18146C3BB3CA}"/>
                </a:ext>
              </a:extLst>
            </p:cNvPr>
            <p:cNvSpPr txBox="1"/>
            <p:nvPr/>
          </p:nvSpPr>
          <p:spPr>
            <a:xfrm>
              <a:off x="10468022" y="5352786"/>
              <a:ext cx="2313180"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6. Review and Feedback</a:t>
              </a:r>
              <a:endParaRPr lang="en-IN">
                <a:latin typeface="+mn-lt"/>
              </a:endParaRPr>
            </a:p>
          </p:txBody>
        </p:sp>
        <p:sp>
          <p:nvSpPr>
            <p:cNvPr id="46" name="TextBox 45">
              <a:extLst>
                <a:ext uri="{FF2B5EF4-FFF2-40B4-BE49-F238E27FC236}">
                  <a16:creationId xmlns:a16="http://schemas.microsoft.com/office/drawing/2014/main" id="{4A52551F-50CF-5908-B94B-6E21D8841E38}"/>
                </a:ext>
              </a:extLst>
            </p:cNvPr>
            <p:cNvSpPr txBox="1"/>
            <p:nvPr/>
          </p:nvSpPr>
          <p:spPr>
            <a:xfrm>
              <a:off x="10468022" y="5644647"/>
              <a:ext cx="3820291"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duis</a:t>
              </a:r>
              <a:r>
                <a:rPr lang="en-IN" sz="1100">
                  <a:latin typeface="+mn-lt"/>
                </a:rPr>
                <a:t> ex </a:t>
              </a:r>
              <a:r>
                <a:rPr lang="en-IN" sz="1100" err="1">
                  <a:latin typeface="+mn-lt"/>
                </a:rPr>
                <a:t>ea</a:t>
              </a:r>
              <a:r>
                <a:rPr lang="en-IN" sz="1100">
                  <a:latin typeface="+mn-lt"/>
                </a:rPr>
                <a:t> </a:t>
              </a:r>
              <a:r>
                <a:rPr lang="en-IN" sz="1100" err="1">
                  <a:latin typeface="+mn-lt"/>
                </a:rPr>
                <a:t>aute</a:t>
              </a:r>
              <a:r>
                <a:rPr lang="en-IN" sz="1100">
                  <a:latin typeface="+mn-lt"/>
                </a:rPr>
                <a:t> </a:t>
              </a:r>
              <a:r>
                <a:rPr lang="en-IN" sz="1100" err="1">
                  <a:latin typeface="+mn-lt"/>
                </a:rPr>
                <a:t>irure</a:t>
              </a:r>
              <a:r>
                <a:rPr lang="en-IN" sz="1100">
                  <a:latin typeface="+mn-lt"/>
                </a:rPr>
                <a:t> dolor in </a:t>
              </a:r>
              <a:r>
                <a:rPr lang="en-IN" sz="1100" err="1">
                  <a:latin typeface="+mn-lt"/>
                </a:rPr>
                <a:t>reprehenderit</a:t>
              </a:r>
              <a:r>
                <a:rPr lang="en-IN" sz="1100">
                  <a:latin typeface="+mn-lt"/>
                </a:rPr>
                <a:t> in </a:t>
              </a:r>
              <a:r>
                <a:rPr lang="en-IN" sz="1100" err="1">
                  <a:latin typeface="+mn-lt"/>
                </a:rPr>
                <a:t>voluptate</a:t>
              </a:r>
              <a:r>
                <a:rPr lang="en-IN" sz="1100">
                  <a:latin typeface="+mn-lt"/>
                </a:rPr>
                <a:t> </a:t>
              </a:r>
              <a:r>
                <a:rPr lang="en-IN" sz="1100" err="1">
                  <a:latin typeface="+mn-lt"/>
                </a:rPr>
                <a:t>velit</a:t>
              </a:r>
              <a:r>
                <a:rPr lang="en-IN" sz="1100">
                  <a:latin typeface="+mn-lt"/>
                </a:rPr>
                <a:t> </a:t>
              </a:r>
              <a:r>
                <a:rPr lang="en-IN" sz="1100" err="1">
                  <a:latin typeface="+mn-lt"/>
                </a:rPr>
                <a:t>esse</a:t>
              </a:r>
              <a:r>
                <a:rPr lang="en-IN" sz="1100">
                  <a:latin typeface="+mn-lt"/>
                </a:rPr>
                <a:t> </a:t>
              </a:r>
              <a:r>
                <a:rPr lang="en-IN" sz="1100" err="1">
                  <a:latin typeface="+mn-lt"/>
                </a:rPr>
                <a:t>cillum</a:t>
              </a:r>
              <a:r>
                <a:rPr lang="en-IN" sz="1100">
                  <a:latin typeface="+mn-lt"/>
                </a:rPr>
                <a:t> dolore</a:t>
              </a:r>
            </a:p>
          </p:txBody>
        </p:sp>
      </p:grpSp>
      <p:grpSp>
        <p:nvGrpSpPr>
          <p:cNvPr id="54" name="Group 53">
            <a:extLst>
              <a:ext uri="{FF2B5EF4-FFF2-40B4-BE49-F238E27FC236}">
                <a16:creationId xmlns:a16="http://schemas.microsoft.com/office/drawing/2014/main" id="{F9DFEB64-B030-9BC3-D793-95CA49291691}"/>
              </a:ext>
            </a:extLst>
          </p:cNvPr>
          <p:cNvGrpSpPr/>
          <p:nvPr/>
        </p:nvGrpSpPr>
        <p:grpSpPr>
          <a:xfrm>
            <a:off x="6591714" y="4184899"/>
            <a:ext cx="3863979" cy="800526"/>
            <a:chOff x="14863041" y="5352786"/>
            <a:chExt cx="3863979" cy="800526"/>
          </a:xfrm>
        </p:grpSpPr>
        <p:sp>
          <p:nvSpPr>
            <p:cNvPr id="38" name="TextBox 37">
              <a:extLst>
                <a:ext uri="{FF2B5EF4-FFF2-40B4-BE49-F238E27FC236}">
                  <a16:creationId xmlns:a16="http://schemas.microsoft.com/office/drawing/2014/main" id="{1833C1D3-CBDD-F616-F840-C96D01092E17}"/>
                </a:ext>
              </a:extLst>
            </p:cNvPr>
            <p:cNvSpPr txBox="1"/>
            <p:nvPr/>
          </p:nvSpPr>
          <p:spPr>
            <a:xfrm>
              <a:off x="14863041" y="5352786"/>
              <a:ext cx="2313179" cy="290657"/>
            </a:xfrm>
            <a:prstGeom prst="rect">
              <a:avLst/>
            </a:prstGeom>
            <a:noFill/>
          </p:spPr>
          <p:txBody>
            <a:bodyPr wrap="square">
              <a:spAutoFit/>
            </a:bodyPr>
            <a:lstStyle>
              <a:defPPr>
                <a:defRPr lang="en-US"/>
              </a:defPPr>
              <a:lvl1pPr>
                <a:lnSpc>
                  <a:spcPts val="1700"/>
                </a:lnSpc>
                <a:defRPr sz="1100" b="0" i="0">
                  <a:solidFill>
                    <a:schemeClr val="tx1">
                      <a:lumMod val="75000"/>
                      <a:lumOff val="25000"/>
                    </a:schemeClr>
                  </a:solidFill>
                  <a:effectLst/>
                  <a:latin typeface="Montserrat" pitchFamily="2" charset="0"/>
                </a:defRPr>
              </a:lvl1pPr>
            </a:lstStyle>
            <a:p>
              <a:r>
                <a:rPr lang="en-IN" b="1">
                  <a:latin typeface="+mn-lt"/>
                </a:rPr>
                <a:t>7. Support and Assistance</a:t>
              </a:r>
              <a:endParaRPr lang="en-IN">
                <a:latin typeface="+mn-lt"/>
              </a:endParaRPr>
            </a:p>
          </p:txBody>
        </p:sp>
        <p:sp>
          <p:nvSpPr>
            <p:cNvPr id="47" name="TextBox 46">
              <a:extLst>
                <a:ext uri="{FF2B5EF4-FFF2-40B4-BE49-F238E27FC236}">
                  <a16:creationId xmlns:a16="http://schemas.microsoft.com/office/drawing/2014/main" id="{7B28659F-40CD-46CD-6F7E-CB163672F24C}"/>
                </a:ext>
              </a:extLst>
            </p:cNvPr>
            <p:cNvSpPr txBox="1"/>
            <p:nvPr/>
          </p:nvSpPr>
          <p:spPr>
            <a:xfrm>
              <a:off x="14863041" y="5644647"/>
              <a:ext cx="3863979"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spTree>
    <p:extLst>
      <p:ext uri="{BB962C8B-B14F-4D97-AF65-F5344CB8AC3E}">
        <p14:creationId xmlns:p14="http://schemas.microsoft.com/office/powerpoint/2010/main" val="31059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2190750" y="1209886"/>
            <a:ext cx="7857568" cy="886066"/>
            <a:chOff x="538941" y="1408647"/>
            <a:chExt cx="7857568"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538941" y="1408647"/>
              <a:ext cx="7857568"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819589" y="1528514"/>
              <a:ext cx="5943717"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Competitive Advantage </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6" name="Rectangle: Rounded Corners 5">
            <a:extLst>
              <a:ext uri="{FF2B5EF4-FFF2-40B4-BE49-F238E27FC236}">
                <a16:creationId xmlns:a16="http://schemas.microsoft.com/office/drawing/2014/main" id="{018BC2B4-810E-403B-18A8-71B2A7259A08}"/>
              </a:ext>
            </a:extLst>
          </p:cNvPr>
          <p:cNvSpPr/>
          <p:nvPr/>
        </p:nvSpPr>
        <p:spPr>
          <a:xfrm>
            <a:off x="6431557" y="2634104"/>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83773B5A-C1AF-C0FC-036D-6196CD3170C7}"/>
              </a:ext>
            </a:extLst>
          </p:cNvPr>
          <p:cNvGrpSpPr/>
          <p:nvPr/>
        </p:nvGrpSpPr>
        <p:grpSpPr>
          <a:xfrm>
            <a:off x="7456432" y="2686933"/>
            <a:ext cx="3776884" cy="821386"/>
            <a:chOff x="7456432" y="2695759"/>
            <a:chExt cx="3776884" cy="821386"/>
          </a:xfrm>
        </p:grpSpPr>
        <p:sp>
          <p:nvSpPr>
            <p:cNvPr id="14" name="TextBox 13">
              <a:extLst>
                <a:ext uri="{FF2B5EF4-FFF2-40B4-BE49-F238E27FC236}">
                  <a16:creationId xmlns:a16="http://schemas.microsoft.com/office/drawing/2014/main" id="{403E60DE-C7A3-C87B-D191-56A30B430079}"/>
                </a:ext>
              </a:extLst>
            </p:cNvPr>
            <p:cNvSpPr txBox="1"/>
            <p:nvPr/>
          </p:nvSpPr>
          <p:spPr>
            <a:xfrm>
              <a:off x="7456432" y="2695759"/>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29" name="TextBox 28">
              <a:extLst>
                <a:ext uri="{FF2B5EF4-FFF2-40B4-BE49-F238E27FC236}">
                  <a16:creationId xmlns:a16="http://schemas.microsoft.com/office/drawing/2014/main" id="{809D5242-49F9-36B5-4E6D-A20E043504C0}"/>
                </a:ext>
              </a:extLst>
            </p:cNvPr>
            <p:cNvSpPr txBox="1"/>
            <p:nvPr/>
          </p:nvSpPr>
          <p:spPr>
            <a:xfrm>
              <a:off x="7456432" y="3008480"/>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sp>
        <p:nvSpPr>
          <p:cNvPr id="24" name="Rectangle: Rounded Corners 23">
            <a:extLst>
              <a:ext uri="{FF2B5EF4-FFF2-40B4-BE49-F238E27FC236}">
                <a16:creationId xmlns:a16="http://schemas.microsoft.com/office/drawing/2014/main" id="{E8E2946E-EF2A-2A57-84A5-C7955D2A9EC2}"/>
              </a:ext>
            </a:extLst>
          </p:cNvPr>
          <p:cNvSpPr/>
          <p:nvPr/>
        </p:nvSpPr>
        <p:spPr>
          <a:xfrm>
            <a:off x="1060432" y="2634104"/>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D11B6812-D491-1192-7679-071E889F9DE1}"/>
              </a:ext>
            </a:extLst>
          </p:cNvPr>
          <p:cNvGrpSpPr/>
          <p:nvPr/>
        </p:nvGrpSpPr>
        <p:grpSpPr>
          <a:xfrm>
            <a:off x="2085307" y="2686933"/>
            <a:ext cx="3776884" cy="821386"/>
            <a:chOff x="2085307" y="2695759"/>
            <a:chExt cx="3776884" cy="821386"/>
          </a:xfrm>
        </p:grpSpPr>
        <p:sp>
          <p:nvSpPr>
            <p:cNvPr id="25" name="TextBox 24">
              <a:extLst>
                <a:ext uri="{FF2B5EF4-FFF2-40B4-BE49-F238E27FC236}">
                  <a16:creationId xmlns:a16="http://schemas.microsoft.com/office/drawing/2014/main" id="{14D4A5B7-E493-7D28-83D9-4ABDC08BD657}"/>
                </a:ext>
              </a:extLst>
            </p:cNvPr>
            <p:cNvSpPr txBox="1"/>
            <p:nvPr/>
          </p:nvSpPr>
          <p:spPr>
            <a:xfrm>
              <a:off x="2085307" y="2695759"/>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28" name="TextBox 27">
              <a:extLst>
                <a:ext uri="{FF2B5EF4-FFF2-40B4-BE49-F238E27FC236}">
                  <a16:creationId xmlns:a16="http://schemas.microsoft.com/office/drawing/2014/main" id="{447C4F92-105B-8FA8-89F4-F8E554F6CF97}"/>
                </a:ext>
              </a:extLst>
            </p:cNvPr>
            <p:cNvSpPr txBox="1"/>
            <p:nvPr/>
          </p:nvSpPr>
          <p:spPr>
            <a:xfrm>
              <a:off x="2085307" y="3008480"/>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sp>
        <p:nvSpPr>
          <p:cNvPr id="17" name="Rectangle: Rounded Corners 16">
            <a:extLst>
              <a:ext uri="{FF2B5EF4-FFF2-40B4-BE49-F238E27FC236}">
                <a16:creationId xmlns:a16="http://schemas.microsoft.com/office/drawing/2014/main" id="{DEFE1756-C405-1F4D-942A-7A3F97A0842D}"/>
              </a:ext>
            </a:extLst>
          </p:cNvPr>
          <p:cNvSpPr/>
          <p:nvPr/>
        </p:nvSpPr>
        <p:spPr>
          <a:xfrm>
            <a:off x="6431557" y="5019495"/>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EC247D89-B5D7-FD49-4AC5-65D169F58320}"/>
              </a:ext>
            </a:extLst>
          </p:cNvPr>
          <p:cNvGrpSpPr/>
          <p:nvPr/>
        </p:nvGrpSpPr>
        <p:grpSpPr>
          <a:xfrm>
            <a:off x="7456432" y="5073866"/>
            <a:ext cx="3776884" cy="818302"/>
            <a:chOff x="7456432" y="5030829"/>
            <a:chExt cx="3776884" cy="818302"/>
          </a:xfrm>
        </p:grpSpPr>
        <p:sp>
          <p:nvSpPr>
            <p:cNvPr id="19" name="TextBox 18">
              <a:extLst>
                <a:ext uri="{FF2B5EF4-FFF2-40B4-BE49-F238E27FC236}">
                  <a16:creationId xmlns:a16="http://schemas.microsoft.com/office/drawing/2014/main" id="{F5193E4F-D9FE-687E-B970-82B38019F5C6}"/>
                </a:ext>
              </a:extLst>
            </p:cNvPr>
            <p:cNvSpPr txBox="1"/>
            <p:nvPr/>
          </p:nvSpPr>
          <p:spPr>
            <a:xfrm>
              <a:off x="7456432" y="5030829"/>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35" name="TextBox 34">
              <a:extLst>
                <a:ext uri="{FF2B5EF4-FFF2-40B4-BE49-F238E27FC236}">
                  <a16:creationId xmlns:a16="http://schemas.microsoft.com/office/drawing/2014/main" id="{F21170E6-371B-8359-2B01-5048019F8886}"/>
                </a:ext>
              </a:extLst>
            </p:cNvPr>
            <p:cNvSpPr txBox="1"/>
            <p:nvPr/>
          </p:nvSpPr>
          <p:spPr>
            <a:xfrm>
              <a:off x="7456432" y="5340466"/>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sp>
        <p:nvSpPr>
          <p:cNvPr id="23" name="Rectangle: Rounded Corners 22">
            <a:extLst>
              <a:ext uri="{FF2B5EF4-FFF2-40B4-BE49-F238E27FC236}">
                <a16:creationId xmlns:a16="http://schemas.microsoft.com/office/drawing/2014/main" id="{C1119690-7E93-AED0-80B7-126FBEFB909C}"/>
              </a:ext>
            </a:extLst>
          </p:cNvPr>
          <p:cNvSpPr/>
          <p:nvPr/>
        </p:nvSpPr>
        <p:spPr>
          <a:xfrm>
            <a:off x="1060432" y="5019495"/>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60993FF5-A270-7963-6B5A-12FC54D86E38}"/>
              </a:ext>
            </a:extLst>
          </p:cNvPr>
          <p:cNvGrpSpPr/>
          <p:nvPr/>
        </p:nvGrpSpPr>
        <p:grpSpPr>
          <a:xfrm>
            <a:off x="2085307" y="5072249"/>
            <a:ext cx="3776884" cy="821537"/>
            <a:chOff x="2085307" y="5080909"/>
            <a:chExt cx="3776884" cy="821537"/>
          </a:xfrm>
        </p:grpSpPr>
        <p:sp>
          <p:nvSpPr>
            <p:cNvPr id="27" name="TextBox 26">
              <a:extLst>
                <a:ext uri="{FF2B5EF4-FFF2-40B4-BE49-F238E27FC236}">
                  <a16:creationId xmlns:a16="http://schemas.microsoft.com/office/drawing/2014/main" id="{026A09D8-278E-8658-BED5-E548DD0EE69A}"/>
                </a:ext>
              </a:extLst>
            </p:cNvPr>
            <p:cNvSpPr txBox="1"/>
            <p:nvPr/>
          </p:nvSpPr>
          <p:spPr>
            <a:xfrm>
              <a:off x="2085307" y="5080909"/>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30" name="TextBox 29">
              <a:extLst>
                <a:ext uri="{FF2B5EF4-FFF2-40B4-BE49-F238E27FC236}">
                  <a16:creationId xmlns:a16="http://schemas.microsoft.com/office/drawing/2014/main" id="{6F202484-9B32-87B4-F01E-219CB295ACAB}"/>
                </a:ext>
              </a:extLst>
            </p:cNvPr>
            <p:cNvSpPr txBox="1"/>
            <p:nvPr/>
          </p:nvSpPr>
          <p:spPr>
            <a:xfrm>
              <a:off x="2085307" y="5393781"/>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sp>
        <p:nvSpPr>
          <p:cNvPr id="4" name="Rectangle: Rounded Corners 3">
            <a:extLst>
              <a:ext uri="{FF2B5EF4-FFF2-40B4-BE49-F238E27FC236}">
                <a16:creationId xmlns:a16="http://schemas.microsoft.com/office/drawing/2014/main" id="{7C988B75-2D0C-7521-22B6-CAC73A397285}"/>
              </a:ext>
            </a:extLst>
          </p:cNvPr>
          <p:cNvSpPr/>
          <p:nvPr/>
        </p:nvSpPr>
        <p:spPr>
          <a:xfrm>
            <a:off x="6431557" y="3826800"/>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A869F16A-08E0-A8A4-5BAB-FDA3D421C552}"/>
              </a:ext>
            </a:extLst>
          </p:cNvPr>
          <p:cNvGrpSpPr/>
          <p:nvPr/>
        </p:nvGrpSpPr>
        <p:grpSpPr>
          <a:xfrm>
            <a:off x="7456432" y="3881588"/>
            <a:ext cx="3776884" cy="817468"/>
            <a:chOff x="7456432" y="3873055"/>
            <a:chExt cx="3776884" cy="817468"/>
          </a:xfrm>
        </p:grpSpPr>
        <p:sp>
          <p:nvSpPr>
            <p:cNvPr id="9" name="TextBox 8">
              <a:extLst>
                <a:ext uri="{FF2B5EF4-FFF2-40B4-BE49-F238E27FC236}">
                  <a16:creationId xmlns:a16="http://schemas.microsoft.com/office/drawing/2014/main" id="{367FF2B1-EBB4-B7FD-97A4-1B7FEDC8F160}"/>
                </a:ext>
              </a:extLst>
            </p:cNvPr>
            <p:cNvSpPr txBox="1"/>
            <p:nvPr/>
          </p:nvSpPr>
          <p:spPr>
            <a:xfrm>
              <a:off x="7456432" y="3873055"/>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21" name="TextBox 20">
              <a:extLst>
                <a:ext uri="{FF2B5EF4-FFF2-40B4-BE49-F238E27FC236}">
                  <a16:creationId xmlns:a16="http://schemas.microsoft.com/office/drawing/2014/main" id="{A052BE58-C38A-77D2-CE61-1FABFCBB0595}"/>
                </a:ext>
              </a:extLst>
            </p:cNvPr>
            <p:cNvSpPr txBox="1"/>
            <p:nvPr/>
          </p:nvSpPr>
          <p:spPr>
            <a:xfrm>
              <a:off x="7456432" y="4181858"/>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a:t>
              </a:r>
              <a:r>
                <a:rPr lang="en-IN" sz="1100" err="1">
                  <a:latin typeface="+mn-lt"/>
                </a:rPr>
                <a:t>enim</a:t>
              </a:r>
              <a:r>
                <a:rPr lang="en-IN" sz="1100">
                  <a:latin typeface="+mn-lt"/>
                </a:rPr>
                <a:t>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sp>
        <p:nvSpPr>
          <p:cNvPr id="31" name="Rectangle: Rounded Corners 30">
            <a:extLst>
              <a:ext uri="{FF2B5EF4-FFF2-40B4-BE49-F238E27FC236}">
                <a16:creationId xmlns:a16="http://schemas.microsoft.com/office/drawing/2014/main" id="{9813C42D-6A72-E3F6-28F2-9E8693801CD6}"/>
              </a:ext>
            </a:extLst>
          </p:cNvPr>
          <p:cNvSpPr/>
          <p:nvPr/>
        </p:nvSpPr>
        <p:spPr>
          <a:xfrm>
            <a:off x="1060432" y="3826800"/>
            <a:ext cx="921349" cy="927044"/>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05F8ABFC-B06A-1549-88AB-6C68527DC066}"/>
              </a:ext>
            </a:extLst>
          </p:cNvPr>
          <p:cNvGrpSpPr/>
          <p:nvPr/>
        </p:nvGrpSpPr>
        <p:grpSpPr>
          <a:xfrm>
            <a:off x="2085307" y="3881171"/>
            <a:ext cx="3776884" cy="818302"/>
            <a:chOff x="2085307" y="3854201"/>
            <a:chExt cx="3776884" cy="818302"/>
          </a:xfrm>
        </p:grpSpPr>
        <p:sp>
          <p:nvSpPr>
            <p:cNvPr id="33" name="TextBox 32">
              <a:extLst>
                <a:ext uri="{FF2B5EF4-FFF2-40B4-BE49-F238E27FC236}">
                  <a16:creationId xmlns:a16="http://schemas.microsoft.com/office/drawing/2014/main" id="{2A36F977-0FBD-30E0-8C05-50AE7DE201FB}"/>
                </a:ext>
              </a:extLst>
            </p:cNvPr>
            <p:cNvSpPr txBox="1"/>
            <p:nvPr/>
          </p:nvSpPr>
          <p:spPr>
            <a:xfrm>
              <a:off x="2085307" y="3854201"/>
              <a:ext cx="1788976"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Title Text </a:t>
              </a:r>
            </a:p>
          </p:txBody>
        </p:sp>
        <p:sp>
          <p:nvSpPr>
            <p:cNvPr id="34" name="TextBox 33">
              <a:extLst>
                <a:ext uri="{FF2B5EF4-FFF2-40B4-BE49-F238E27FC236}">
                  <a16:creationId xmlns:a16="http://schemas.microsoft.com/office/drawing/2014/main" id="{9327B0BE-DAB8-342B-7564-D4AC4B44E7CA}"/>
                </a:ext>
              </a:extLst>
            </p:cNvPr>
            <p:cNvSpPr txBox="1"/>
            <p:nvPr/>
          </p:nvSpPr>
          <p:spPr>
            <a:xfrm>
              <a:off x="2085307" y="4163838"/>
              <a:ext cx="3776884" cy="508665"/>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Dolore magna </a:t>
              </a:r>
              <a:r>
                <a:rPr lang="en-IN" sz="1100" err="1">
                  <a:latin typeface="+mn-lt"/>
                </a:rPr>
                <a:t>aliqua</a:t>
              </a:r>
              <a:r>
                <a:rPr lang="en-IN" sz="1100">
                  <a:latin typeface="+mn-lt"/>
                </a:rPr>
                <a:t>  </a:t>
              </a:r>
              <a:r>
                <a:rPr lang="en-IN" sz="1100" err="1">
                  <a:latin typeface="+mn-lt"/>
                </a:rPr>
                <a:t>enim</a:t>
              </a:r>
              <a:r>
                <a:rPr lang="en-IN" sz="1100">
                  <a:latin typeface="+mn-lt"/>
                </a:rPr>
                <a:t>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sp>
        <p:nvSpPr>
          <p:cNvPr id="46" name="Freeform: Shape 45">
            <a:extLst>
              <a:ext uri="{FF2B5EF4-FFF2-40B4-BE49-F238E27FC236}">
                <a16:creationId xmlns:a16="http://schemas.microsoft.com/office/drawing/2014/main" id="{889FFE08-ABB7-583E-3FC8-6DDF05243891}"/>
              </a:ext>
            </a:extLst>
          </p:cNvPr>
          <p:cNvSpPr/>
          <p:nvPr/>
        </p:nvSpPr>
        <p:spPr>
          <a:xfrm>
            <a:off x="6783662" y="5383217"/>
            <a:ext cx="217136" cy="227992"/>
          </a:xfrm>
          <a:custGeom>
            <a:avLst/>
            <a:gdLst>
              <a:gd name="connsiteX0" fmla="*/ 170466 w 444694"/>
              <a:gd name="connsiteY0" fmla="*/ 422460 h 466929"/>
              <a:gd name="connsiteX1" fmla="*/ 51881 w 444694"/>
              <a:gd name="connsiteY1" fmla="*/ 422460 h 466929"/>
              <a:gd name="connsiteX2" fmla="*/ 44469 w 444694"/>
              <a:gd name="connsiteY2" fmla="*/ 429871 h 466929"/>
              <a:gd name="connsiteX3" fmla="*/ 44469 w 444694"/>
              <a:gd name="connsiteY3" fmla="*/ 437283 h 466929"/>
              <a:gd name="connsiteX4" fmla="*/ 74116 w 444694"/>
              <a:gd name="connsiteY4" fmla="*/ 466929 h 466929"/>
              <a:gd name="connsiteX5" fmla="*/ 148232 w 444694"/>
              <a:gd name="connsiteY5" fmla="*/ 466929 h 466929"/>
              <a:gd name="connsiteX6" fmla="*/ 177878 w 444694"/>
              <a:gd name="connsiteY6" fmla="*/ 437283 h 466929"/>
              <a:gd name="connsiteX7" fmla="*/ 177878 w 444694"/>
              <a:gd name="connsiteY7" fmla="*/ 429871 h 466929"/>
              <a:gd name="connsiteX8" fmla="*/ 170466 w 444694"/>
              <a:gd name="connsiteY8" fmla="*/ 422460 h 466929"/>
              <a:gd name="connsiteX9" fmla="*/ 437283 w 444694"/>
              <a:gd name="connsiteY9" fmla="*/ 0 h 466929"/>
              <a:gd name="connsiteX10" fmla="*/ 274228 w 444694"/>
              <a:gd name="connsiteY10" fmla="*/ 0 h 466929"/>
              <a:gd name="connsiteX11" fmla="*/ 266817 w 444694"/>
              <a:gd name="connsiteY11" fmla="*/ 7412 h 466929"/>
              <a:gd name="connsiteX12" fmla="*/ 266817 w 444694"/>
              <a:gd name="connsiteY12" fmla="*/ 103762 h 466929"/>
              <a:gd name="connsiteX13" fmla="*/ 251994 w 444694"/>
              <a:gd name="connsiteY13" fmla="*/ 118585 h 466929"/>
              <a:gd name="connsiteX14" fmla="*/ 192701 w 444694"/>
              <a:gd name="connsiteY14" fmla="*/ 118585 h 466929"/>
              <a:gd name="connsiteX15" fmla="*/ 177878 w 444694"/>
              <a:gd name="connsiteY15" fmla="*/ 103762 h 466929"/>
              <a:gd name="connsiteX16" fmla="*/ 177878 w 444694"/>
              <a:gd name="connsiteY16" fmla="*/ 7412 h 466929"/>
              <a:gd name="connsiteX17" fmla="*/ 170466 w 444694"/>
              <a:gd name="connsiteY17" fmla="*/ 0 h 466929"/>
              <a:gd name="connsiteX18" fmla="*/ 7412 w 444694"/>
              <a:gd name="connsiteY18" fmla="*/ 0 h 466929"/>
              <a:gd name="connsiteX19" fmla="*/ 0 w 444694"/>
              <a:gd name="connsiteY19" fmla="*/ 7412 h 466929"/>
              <a:gd name="connsiteX20" fmla="*/ 0 w 444694"/>
              <a:gd name="connsiteY20" fmla="*/ 283567 h 466929"/>
              <a:gd name="connsiteX21" fmla="*/ 11858 w 444694"/>
              <a:gd name="connsiteY21" fmla="*/ 298094 h 466929"/>
              <a:gd name="connsiteX22" fmla="*/ 44469 w 444694"/>
              <a:gd name="connsiteY22" fmla="*/ 340933 h 466929"/>
              <a:gd name="connsiteX23" fmla="*/ 44469 w 444694"/>
              <a:gd name="connsiteY23" fmla="*/ 377990 h 466929"/>
              <a:gd name="connsiteX24" fmla="*/ 51881 w 444694"/>
              <a:gd name="connsiteY24" fmla="*/ 385402 h 466929"/>
              <a:gd name="connsiteX25" fmla="*/ 170466 w 444694"/>
              <a:gd name="connsiteY25" fmla="*/ 385402 h 466929"/>
              <a:gd name="connsiteX26" fmla="*/ 177878 w 444694"/>
              <a:gd name="connsiteY26" fmla="*/ 377990 h 466929"/>
              <a:gd name="connsiteX27" fmla="*/ 177878 w 444694"/>
              <a:gd name="connsiteY27" fmla="*/ 355756 h 466929"/>
              <a:gd name="connsiteX28" fmla="*/ 192701 w 444694"/>
              <a:gd name="connsiteY28" fmla="*/ 340933 h 466929"/>
              <a:gd name="connsiteX29" fmla="*/ 251994 w 444694"/>
              <a:gd name="connsiteY29" fmla="*/ 340933 h 466929"/>
              <a:gd name="connsiteX30" fmla="*/ 266817 w 444694"/>
              <a:gd name="connsiteY30" fmla="*/ 355756 h 466929"/>
              <a:gd name="connsiteX31" fmla="*/ 266817 w 444694"/>
              <a:gd name="connsiteY31" fmla="*/ 377990 h 466929"/>
              <a:gd name="connsiteX32" fmla="*/ 274228 w 444694"/>
              <a:gd name="connsiteY32" fmla="*/ 385402 h 466929"/>
              <a:gd name="connsiteX33" fmla="*/ 392814 w 444694"/>
              <a:gd name="connsiteY33" fmla="*/ 385402 h 466929"/>
              <a:gd name="connsiteX34" fmla="*/ 400225 w 444694"/>
              <a:gd name="connsiteY34" fmla="*/ 377990 h 466929"/>
              <a:gd name="connsiteX35" fmla="*/ 400225 w 444694"/>
              <a:gd name="connsiteY35" fmla="*/ 340933 h 466929"/>
              <a:gd name="connsiteX36" fmla="*/ 432836 w 444694"/>
              <a:gd name="connsiteY36" fmla="*/ 298094 h 466929"/>
              <a:gd name="connsiteX37" fmla="*/ 444695 w 444694"/>
              <a:gd name="connsiteY37" fmla="*/ 283567 h 466929"/>
              <a:gd name="connsiteX38" fmla="*/ 444695 w 444694"/>
              <a:gd name="connsiteY38" fmla="*/ 7412 h 466929"/>
              <a:gd name="connsiteX39" fmla="*/ 437283 w 444694"/>
              <a:gd name="connsiteY39" fmla="*/ 0 h 466929"/>
              <a:gd name="connsiteX40" fmla="*/ 250215 w 444694"/>
              <a:gd name="connsiteY40" fmla="*/ 238949 h 466929"/>
              <a:gd name="connsiteX41" fmla="*/ 222347 w 444694"/>
              <a:gd name="connsiteY41" fmla="*/ 266817 h 466929"/>
              <a:gd name="connsiteX42" fmla="*/ 194480 w 444694"/>
              <a:gd name="connsiteY42" fmla="*/ 238949 h 466929"/>
              <a:gd name="connsiteX43" fmla="*/ 194480 w 444694"/>
              <a:gd name="connsiteY43" fmla="*/ 220569 h 466929"/>
              <a:gd name="connsiteX44" fmla="*/ 222347 w 444694"/>
              <a:gd name="connsiteY44" fmla="*/ 192701 h 466929"/>
              <a:gd name="connsiteX45" fmla="*/ 250215 w 444694"/>
              <a:gd name="connsiteY45" fmla="*/ 220569 h 466929"/>
              <a:gd name="connsiteX46" fmla="*/ 250215 w 444694"/>
              <a:gd name="connsiteY46" fmla="*/ 238949 h 466929"/>
              <a:gd name="connsiteX47" fmla="*/ 392814 w 444694"/>
              <a:gd name="connsiteY47" fmla="*/ 422460 h 466929"/>
              <a:gd name="connsiteX48" fmla="*/ 274228 w 444694"/>
              <a:gd name="connsiteY48" fmla="*/ 422460 h 466929"/>
              <a:gd name="connsiteX49" fmla="*/ 266817 w 444694"/>
              <a:gd name="connsiteY49" fmla="*/ 429871 h 466929"/>
              <a:gd name="connsiteX50" fmla="*/ 266817 w 444694"/>
              <a:gd name="connsiteY50" fmla="*/ 437283 h 466929"/>
              <a:gd name="connsiteX51" fmla="*/ 296463 w 444694"/>
              <a:gd name="connsiteY51" fmla="*/ 466929 h 466929"/>
              <a:gd name="connsiteX52" fmla="*/ 370579 w 444694"/>
              <a:gd name="connsiteY52" fmla="*/ 466929 h 466929"/>
              <a:gd name="connsiteX53" fmla="*/ 400225 w 444694"/>
              <a:gd name="connsiteY53" fmla="*/ 437283 h 466929"/>
              <a:gd name="connsiteX54" fmla="*/ 400225 w 444694"/>
              <a:gd name="connsiteY54" fmla="*/ 429871 h 466929"/>
              <a:gd name="connsiteX55" fmla="*/ 392814 w 444694"/>
              <a:gd name="connsiteY55" fmla="*/ 422460 h 46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4694" h="466929">
                <a:moveTo>
                  <a:pt x="170466" y="422460"/>
                </a:moveTo>
                <a:lnTo>
                  <a:pt x="51881" y="422460"/>
                </a:lnTo>
                <a:cubicBezTo>
                  <a:pt x="47731" y="422460"/>
                  <a:pt x="44469" y="425721"/>
                  <a:pt x="44469" y="429871"/>
                </a:cubicBezTo>
                <a:lnTo>
                  <a:pt x="44469" y="437283"/>
                </a:lnTo>
                <a:cubicBezTo>
                  <a:pt x="44469" y="453589"/>
                  <a:pt x="57810" y="466929"/>
                  <a:pt x="74116" y="466929"/>
                </a:cubicBezTo>
                <a:lnTo>
                  <a:pt x="148232" y="466929"/>
                </a:lnTo>
                <a:cubicBezTo>
                  <a:pt x="164537" y="466929"/>
                  <a:pt x="177878" y="453589"/>
                  <a:pt x="177878" y="437283"/>
                </a:cubicBezTo>
                <a:lnTo>
                  <a:pt x="177878" y="429871"/>
                </a:lnTo>
                <a:cubicBezTo>
                  <a:pt x="177878" y="425721"/>
                  <a:pt x="174617" y="422460"/>
                  <a:pt x="170466" y="422460"/>
                </a:cubicBezTo>
                <a:close/>
                <a:moveTo>
                  <a:pt x="437283" y="0"/>
                </a:moveTo>
                <a:lnTo>
                  <a:pt x="274228" y="0"/>
                </a:lnTo>
                <a:cubicBezTo>
                  <a:pt x="270078" y="0"/>
                  <a:pt x="266817" y="3261"/>
                  <a:pt x="266817" y="7412"/>
                </a:cubicBezTo>
                <a:lnTo>
                  <a:pt x="266817" y="103762"/>
                </a:lnTo>
                <a:cubicBezTo>
                  <a:pt x="266817" y="111915"/>
                  <a:pt x="260146" y="118585"/>
                  <a:pt x="251994" y="118585"/>
                </a:cubicBezTo>
                <a:lnTo>
                  <a:pt x="192701" y="118585"/>
                </a:lnTo>
                <a:cubicBezTo>
                  <a:pt x="184548" y="118585"/>
                  <a:pt x="177878" y="111915"/>
                  <a:pt x="177878" y="103762"/>
                </a:cubicBezTo>
                <a:lnTo>
                  <a:pt x="177878" y="7412"/>
                </a:lnTo>
                <a:cubicBezTo>
                  <a:pt x="177878" y="3261"/>
                  <a:pt x="174617" y="0"/>
                  <a:pt x="170466" y="0"/>
                </a:cubicBezTo>
                <a:lnTo>
                  <a:pt x="7412" y="0"/>
                </a:lnTo>
                <a:cubicBezTo>
                  <a:pt x="3261" y="0"/>
                  <a:pt x="0" y="3261"/>
                  <a:pt x="0" y="7412"/>
                </a:cubicBezTo>
                <a:lnTo>
                  <a:pt x="0" y="283567"/>
                </a:lnTo>
                <a:cubicBezTo>
                  <a:pt x="0" y="290534"/>
                  <a:pt x="5040" y="296167"/>
                  <a:pt x="11858" y="298094"/>
                </a:cubicBezTo>
                <a:cubicBezTo>
                  <a:pt x="30684" y="303282"/>
                  <a:pt x="44469" y="320477"/>
                  <a:pt x="44469" y="340933"/>
                </a:cubicBezTo>
                <a:lnTo>
                  <a:pt x="44469" y="377990"/>
                </a:lnTo>
                <a:cubicBezTo>
                  <a:pt x="44469" y="382141"/>
                  <a:pt x="47731" y="385402"/>
                  <a:pt x="51881" y="385402"/>
                </a:cubicBezTo>
                <a:lnTo>
                  <a:pt x="170466" y="385402"/>
                </a:lnTo>
                <a:cubicBezTo>
                  <a:pt x="174617" y="385402"/>
                  <a:pt x="177878" y="382141"/>
                  <a:pt x="177878" y="377990"/>
                </a:cubicBezTo>
                <a:lnTo>
                  <a:pt x="177878" y="355756"/>
                </a:lnTo>
                <a:cubicBezTo>
                  <a:pt x="177878" y="347603"/>
                  <a:pt x="184548" y="340933"/>
                  <a:pt x="192701" y="340933"/>
                </a:cubicBezTo>
                <a:lnTo>
                  <a:pt x="251994" y="340933"/>
                </a:lnTo>
                <a:cubicBezTo>
                  <a:pt x="260146" y="340933"/>
                  <a:pt x="266817" y="347603"/>
                  <a:pt x="266817" y="355756"/>
                </a:cubicBezTo>
                <a:lnTo>
                  <a:pt x="266817" y="377990"/>
                </a:lnTo>
                <a:cubicBezTo>
                  <a:pt x="266817" y="382141"/>
                  <a:pt x="270078" y="385402"/>
                  <a:pt x="274228" y="385402"/>
                </a:cubicBezTo>
                <a:lnTo>
                  <a:pt x="392814" y="385402"/>
                </a:lnTo>
                <a:cubicBezTo>
                  <a:pt x="396964" y="385402"/>
                  <a:pt x="400225" y="382141"/>
                  <a:pt x="400225" y="377990"/>
                </a:cubicBezTo>
                <a:lnTo>
                  <a:pt x="400225" y="340933"/>
                </a:lnTo>
                <a:cubicBezTo>
                  <a:pt x="400225" y="320477"/>
                  <a:pt x="414011" y="303282"/>
                  <a:pt x="432836" y="298094"/>
                </a:cubicBezTo>
                <a:cubicBezTo>
                  <a:pt x="439655" y="296167"/>
                  <a:pt x="444695" y="290682"/>
                  <a:pt x="444695" y="283567"/>
                </a:cubicBezTo>
                <a:lnTo>
                  <a:pt x="444695" y="7412"/>
                </a:lnTo>
                <a:cubicBezTo>
                  <a:pt x="444695" y="3261"/>
                  <a:pt x="441434" y="0"/>
                  <a:pt x="437283" y="0"/>
                </a:cubicBezTo>
                <a:close/>
                <a:moveTo>
                  <a:pt x="250215" y="238949"/>
                </a:moveTo>
                <a:cubicBezTo>
                  <a:pt x="250215" y="254365"/>
                  <a:pt x="237764" y="266817"/>
                  <a:pt x="222347" y="266817"/>
                </a:cubicBezTo>
                <a:cubicBezTo>
                  <a:pt x="206931" y="266817"/>
                  <a:pt x="194480" y="254365"/>
                  <a:pt x="194480" y="238949"/>
                </a:cubicBezTo>
                <a:lnTo>
                  <a:pt x="194480" y="220569"/>
                </a:lnTo>
                <a:cubicBezTo>
                  <a:pt x="194480" y="205152"/>
                  <a:pt x="206931" y="192701"/>
                  <a:pt x="222347" y="192701"/>
                </a:cubicBezTo>
                <a:cubicBezTo>
                  <a:pt x="237764" y="192701"/>
                  <a:pt x="250215" y="205152"/>
                  <a:pt x="250215" y="220569"/>
                </a:cubicBezTo>
                <a:lnTo>
                  <a:pt x="250215" y="238949"/>
                </a:lnTo>
                <a:close/>
                <a:moveTo>
                  <a:pt x="392814" y="422460"/>
                </a:moveTo>
                <a:lnTo>
                  <a:pt x="274228" y="422460"/>
                </a:lnTo>
                <a:cubicBezTo>
                  <a:pt x="270078" y="422460"/>
                  <a:pt x="266817" y="425721"/>
                  <a:pt x="266817" y="429871"/>
                </a:cubicBezTo>
                <a:lnTo>
                  <a:pt x="266817" y="437283"/>
                </a:lnTo>
                <a:cubicBezTo>
                  <a:pt x="266817" y="453589"/>
                  <a:pt x="280158" y="466929"/>
                  <a:pt x="296463" y="466929"/>
                </a:cubicBezTo>
                <a:lnTo>
                  <a:pt x="370579" y="466929"/>
                </a:lnTo>
                <a:cubicBezTo>
                  <a:pt x="386884" y="466929"/>
                  <a:pt x="400225" y="453589"/>
                  <a:pt x="400225" y="437283"/>
                </a:cubicBezTo>
                <a:lnTo>
                  <a:pt x="400225" y="429871"/>
                </a:lnTo>
                <a:cubicBezTo>
                  <a:pt x="400225" y="425721"/>
                  <a:pt x="396964" y="422460"/>
                  <a:pt x="392814" y="422460"/>
                </a:cubicBezTo>
                <a:close/>
              </a:path>
            </a:pathLst>
          </a:custGeom>
          <a:solidFill>
            <a:schemeClr val="bg1"/>
          </a:solidFill>
          <a:ln w="1480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1DB35360-87EF-751A-5CFF-72B1938886EA}"/>
              </a:ext>
            </a:extLst>
          </p:cNvPr>
          <p:cNvSpPr/>
          <p:nvPr/>
        </p:nvSpPr>
        <p:spPr>
          <a:xfrm>
            <a:off x="6769962" y="3001653"/>
            <a:ext cx="265194" cy="181076"/>
          </a:xfrm>
          <a:custGeom>
            <a:avLst/>
            <a:gdLst>
              <a:gd name="connsiteX0" fmla="*/ 218494 w 543121"/>
              <a:gd name="connsiteY0" fmla="*/ 210461 h 370847"/>
              <a:gd name="connsiteX1" fmla="*/ 228129 w 543121"/>
              <a:gd name="connsiteY1" fmla="*/ 210461 h 370847"/>
              <a:gd name="connsiteX2" fmla="*/ 252290 w 543121"/>
              <a:gd name="connsiteY2" fmla="*/ 231213 h 370847"/>
              <a:gd name="connsiteX3" fmla="*/ 290979 w 543121"/>
              <a:gd name="connsiteY3" fmla="*/ 231213 h 370847"/>
              <a:gd name="connsiteX4" fmla="*/ 315140 w 543121"/>
              <a:gd name="connsiteY4" fmla="*/ 210461 h 370847"/>
              <a:gd name="connsiteX5" fmla="*/ 324775 w 543121"/>
              <a:gd name="connsiteY5" fmla="*/ 210461 h 370847"/>
              <a:gd name="connsiteX6" fmla="*/ 496576 w 543121"/>
              <a:gd name="connsiteY6" fmla="*/ 357803 h 370847"/>
              <a:gd name="connsiteX7" fmla="*/ 491684 w 543121"/>
              <a:gd name="connsiteY7" fmla="*/ 370847 h 370847"/>
              <a:gd name="connsiteX8" fmla="*/ 51733 w 543121"/>
              <a:gd name="connsiteY8" fmla="*/ 370847 h 370847"/>
              <a:gd name="connsiteX9" fmla="*/ 46841 w 543121"/>
              <a:gd name="connsiteY9" fmla="*/ 357803 h 370847"/>
              <a:gd name="connsiteX10" fmla="*/ 538692 w 543121"/>
              <a:gd name="connsiteY10" fmla="*/ 24041 h 370847"/>
              <a:gd name="connsiteX11" fmla="*/ 543121 w 543121"/>
              <a:gd name="connsiteY11" fmla="*/ 30804 h 370847"/>
              <a:gd name="connsiteX12" fmla="*/ 543121 w 543121"/>
              <a:gd name="connsiteY12" fmla="*/ 332900 h 370847"/>
              <a:gd name="connsiteX13" fmla="*/ 530817 w 543121"/>
              <a:gd name="connsiteY13" fmla="*/ 338533 h 370847"/>
              <a:gd name="connsiteX14" fmla="*/ 354866 w 543121"/>
              <a:gd name="connsiteY14" fmla="*/ 187485 h 370847"/>
              <a:gd name="connsiteX15" fmla="*/ 354866 w 543121"/>
              <a:gd name="connsiteY15" fmla="*/ 176219 h 370847"/>
              <a:gd name="connsiteX16" fmla="*/ 530817 w 543121"/>
              <a:gd name="connsiteY16" fmla="*/ 25171 h 370847"/>
              <a:gd name="connsiteX17" fmla="*/ 538692 w 543121"/>
              <a:gd name="connsiteY17" fmla="*/ 24041 h 370847"/>
              <a:gd name="connsiteX18" fmla="*/ 4373 w 543121"/>
              <a:gd name="connsiteY18" fmla="*/ 24041 h 370847"/>
              <a:gd name="connsiteX19" fmla="*/ 12303 w 543121"/>
              <a:gd name="connsiteY19" fmla="*/ 25171 h 370847"/>
              <a:gd name="connsiteX20" fmla="*/ 188254 w 543121"/>
              <a:gd name="connsiteY20" fmla="*/ 176219 h 370847"/>
              <a:gd name="connsiteX21" fmla="*/ 188254 w 543121"/>
              <a:gd name="connsiteY21" fmla="*/ 187485 h 370847"/>
              <a:gd name="connsiteX22" fmla="*/ 12303 w 543121"/>
              <a:gd name="connsiteY22" fmla="*/ 338533 h 370847"/>
              <a:gd name="connsiteX23" fmla="*/ 0 w 543121"/>
              <a:gd name="connsiteY23" fmla="*/ 332900 h 370847"/>
              <a:gd name="connsiteX24" fmla="*/ 0 w 543121"/>
              <a:gd name="connsiteY24" fmla="*/ 30804 h 370847"/>
              <a:gd name="connsiteX25" fmla="*/ 4373 w 543121"/>
              <a:gd name="connsiteY25" fmla="*/ 24041 h 370847"/>
              <a:gd name="connsiteX26" fmla="*/ 51586 w 543121"/>
              <a:gd name="connsiteY26" fmla="*/ 0 h 370847"/>
              <a:gd name="connsiteX27" fmla="*/ 491537 w 543121"/>
              <a:gd name="connsiteY27" fmla="*/ 0 h 370847"/>
              <a:gd name="connsiteX28" fmla="*/ 496132 w 543121"/>
              <a:gd name="connsiteY28" fmla="*/ 13044 h 370847"/>
              <a:gd name="connsiteX29" fmla="*/ 281048 w 543121"/>
              <a:gd name="connsiteY29" fmla="*/ 197741 h 370847"/>
              <a:gd name="connsiteX30" fmla="*/ 261778 w 543121"/>
              <a:gd name="connsiteY30" fmla="*/ 197741 h 370847"/>
              <a:gd name="connsiteX31" fmla="*/ 46694 w 543121"/>
              <a:gd name="connsiteY31" fmla="*/ 13044 h 370847"/>
              <a:gd name="connsiteX32" fmla="*/ 51586 w 543121"/>
              <a:gd name="connsiteY32" fmla="*/ 0 h 37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3121" h="370847">
                <a:moveTo>
                  <a:pt x="218494" y="210461"/>
                </a:moveTo>
                <a:cubicBezTo>
                  <a:pt x="221310" y="208089"/>
                  <a:pt x="225312" y="208089"/>
                  <a:pt x="228129" y="210461"/>
                </a:cubicBezTo>
                <a:lnTo>
                  <a:pt x="252290" y="231213"/>
                </a:lnTo>
                <a:cubicBezTo>
                  <a:pt x="263408" y="240700"/>
                  <a:pt x="279861" y="240700"/>
                  <a:pt x="290979" y="231213"/>
                </a:cubicBezTo>
                <a:lnTo>
                  <a:pt x="315140" y="210461"/>
                </a:lnTo>
                <a:cubicBezTo>
                  <a:pt x="317957" y="208089"/>
                  <a:pt x="321959" y="208089"/>
                  <a:pt x="324775" y="210461"/>
                </a:cubicBezTo>
                <a:lnTo>
                  <a:pt x="496576" y="357803"/>
                </a:lnTo>
                <a:cubicBezTo>
                  <a:pt x="501764" y="362250"/>
                  <a:pt x="498503" y="370847"/>
                  <a:pt x="491684" y="370847"/>
                </a:cubicBezTo>
                <a:lnTo>
                  <a:pt x="51733" y="370847"/>
                </a:lnTo>
                <a:cubicBezTo>
                  <a:pt x="44766" y="370847"/>
                  <a:pt x="41653" y="362250"/>
                  <a:pt x="46841" y="357803"/>
                </a:cubicBezTo>
                <a:close/>
                <a:moveTo>
                  <a:pt x="538692" y="24041"/>
                </a:moveTo>
                <a:cubicBezTo>
                  <a:pt x="541157" y="25171"/>
                  <a:pt x="543047" y="27617"/>
                  <a:pt x="543121" y="30804"/>
                </a:cubicBezTo>
                <a:lnTo>
                  <a:pt x="543121" y="332900"/>
                </a:lnTo>
                <a:cubicBezTo>
                  <a:pt x="543121" y="339274"/>
                  <a:pt x="535561" y="342684"/>
                  <a:pt x="530817" y="338533"/>
                </a:cubicBezTo>
                <a:lnTo>
                  <a:pt x="354866" y="187485"/>
                </a:lnTo>
                <a:cubicBezTo>
                  <a:pt x="351457" y="184520"/>
                  <a:pt x="351457" y="179184"/>
                  <a:pt x="354866" y="176219"/>
                </a:cubicBezTo>
                <a:lnTo>
                  <a:pt x="530817" y="25171"/>
                </a:lnTo>
                <a:cubicBezTo>
                  <a:pt x="533189" y="23096"/>
                  <a:pt x="536228" y="22911"/>
                  <a:pt x="538692" y="24041"/>
                </a:cubicBezTo>
                <a:close/>
                <a:moveTo>
                  <a:pt x="4373" y="24041"/>
                </a:moveTo>
                <a:cubicBezTo>
                  <a:pt x="6856" y="22911"/>
                  <a:pt x="9932" y="23096"/>
                  <a:pt x="12303" y="25171"/>
                </a:cubicBezTo>
                <a:lnTo>
                  <a:pt x="188254" y="176219"/>
                </a:lnTo>
                <a:cubicBezTo>
                  <a:pt x="191663" y="179184"/>
                  <a:pt x="191663" y="184520"/>
                  <a:pt x="188254" y="187485"/>
                </a:cubicBezTo>
                <a:lnTo>
                  <a:pt x="12303" y="338533"/>
                </a:lnTo>
                <a:cubicBezTo>
                  <a:pt x="7412" y="342684"/>
                  <a:pt x="0" y="339274"/>
                  <a:pt x="0" y="332900"/>
                </a:cubicBezTo>
                <a:lnTo>
                  <a:pt x="0" y="30804"/>
                </a:lnTo>
                <a:cubicBezTo>
                  <a:pt x="0" y="27617"/>
                  <a:pt x="1890" y="25171"/>
                  <a:pt x="4373" y="24041"/>
                </a:cubicBezTo>
                <a:close/>
                <a:moveTo>
                  <a:pt x="51586" y="0"/>
                </a:moveTo>
                <a:lnTo>
                  <a:pt x="491537" y="0"/>
                </a:lnTo>
                <a:cubicBezTo>
                  <a:pt x="498355" y="0"/>
                  <a:pt x="501616" y="8597"/>
                  <a:pt x="496132" y="13044"/>
                </a:cubicBezTo>
                <a:lnTo>
                  <a:pt x="281048" y="197741"/>
                </a:lnTo>
                <a:cubicBezTo>
                  <a:pt x="275563" y="202484"/>
                  <a:pt x="267262" y="202484"/>
                  <a:pt x="261778" y="197741"/>
                </a:cubicBezTo>
                <a:lnTo>
                  <a:pt x="46694" y="13044"/>
                </a:lnTo>
                <a:cubicBezTo>
                  <a:pt x="41506" y="8597"/>
                  <a:pt x="44767" y="0"/>
                  <a:pt x="51586" y="0"/>
                </a:cubicBezTo>
                <a:close/>
              </a:path>
            </a:pathLst>
          </a:custGeom>
          <a:solidFill>
            <a:schemeClr val="bg1"/>
          </a:solidFill>
          <a:ln w="14800"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35EB45A1-A006-0B89-00D5-CC189545F0F7}"/>
              </a:ext>
            </a:extLst>
          </p:cNvPr>
          <p:cNvSpPr/>
          <p:nvPr/>
        </p:nvSpPr>
        <p:spPr>
          <a:xfrm>
            <a:off x="1407372" y="5395514"/>
            <a:ext cx="217136" cy="197586"/>
          </a:xfrm>
          <a:custGeom>
            <a:avLst/>
            <a:gdLst>
              <a:gd name="connsiteX0" fmla="*/ 435208 w 444694"/>
              <a:gd name="connsiteY0" fmla="*/ 283 h 404658"/>
              <a:gd name="connsiteX1" fmla="*/ 101687 w 444694"/>
              <a:gd name="connsiteY1" fmla="*/ 94113 h 404658"/>
              <a:gd name="connsiteX2" fmla="*/ 96351 w 444694"/>
              <a:gd name="connsiteY2" fmla="*/ 101228 h 404658"/>
              <a:gd name="connsiteX3" fmla="*/ 96351 w 444694"/>
              <a:gd name="connsiteY3" fmla="*/ 278217 h 404658"/>
              <a:gd name="connsiteX4" fmla="*/ 96351 w 444694"/>
              <a:gd name="connsiteY4" fmla="*/ 278217 h 404658"/>
              <a:gd name="connsiteX5" fmla="*/ 96351 w 444694"/>
              <a:gd name="connsiteY5" fmla="*/ 337065 h 404658"/>
              <a:gd name="connsiteX6" fmla="*/ 137707 w 444694"/>
              <a:gd name="connsiteY6" fmla="*/ 385833 h 404658"/>
              <a:gd name="connsiteX7" fmla="*/ 246361 w 444694"/>
              <a:gd name="connsiteY7" fmla="*/ 403917 h 404658"/>
              <a:gd name="connsiteX8" fmla="*/ 254514 w 444694"/>
              <a:gd name="connsiteY8" fmla="*/ 404658 h 404658"/>
              <a:gd name="connsiteX9" fmla="*/ 286383 w 444694"/>
              <a:gd name="connsiteY9" fmla="*/ 392948 h 404658"/>
              <a:gd name="connsiteX10" fmla="*/ 303875 w 444694"/>
              <a:gd name="connsiteY10" fmla="*/ 355297 h 404658"/>
              <a:gd name="connsiteX11" fmla="*/ 303875 w 444694"/>
              <a:gd name="connsiteY11" fmla="*/ 334545 h 404658"/>
              <a:gd name="connsiteX12" fmla="*/ 435356 w 444694"/>
              <a:gd name="connsiteY12" fmla="*/ 370120 h 404658"/>
              <a:gd name="connsiteX13" fmla="*/ 444695 w 444694"/>
              <a:gd name="connsiteY13" fmla="*/ 363005 h 404658"/>
              <a:gd name="connsiteX14" fmla="*/ 444695 w 444694"/>
              <a:gd name="connsiteY14" fmla="*/ 7398 h 404658"/>
              <a:gd name="connsiteX15" fmla="*/ 435208 w 444694"/>
              <a:gd name="connsiteY15" fmla="*/ 283 h 404658"/>
              <a:gd name="connsiteX16" fmla="*/ 259405 w 444694"/>
              <a:gd name="connsiteY16" fmla="*/ 355297 h 404658"/>
              <a:gd name="connsiteX17" fmla="*/ 257627 w 444694"/>
              <a:gd name="connsiteY17" fmla="*/ 359003 h 404658"/>
              <a:gd name="connsiteX18" fmla="*/ 253624 w 444694"/>
              <a:gd name="connsiteY18" fmla="*/ 360041 h 404658"/>
              <a:gd name="connsiteX19" fmla="*/ 253624 w 444694"/>
              <a:gd name="connsiteY19" fmla="*/ 360041 h 404658"/>
              <a:gd name="connsiteX20" fmla="*/ 144970 w 444694"/>
              <a:gd name="connsiteY20" fmla="*/ 341956 h 404658"/>
              <a:gd name="connsiteX21" fmla="*/ 140820 w 444694"/>
              <a:gd name="connsiteY21" fmla="*/ 337065 h 404658"/>
              <a:gd name="connsiteX22" fmla="*/ 140820 w 444694"/>
              <a:gd name="connsiteY22" fmla="*/ 290224 h 404658"/>
              <a:gd name="connsiteX23" fmla="*/ 259405 w 444694"/>
              <a:gd name="connsiteY23" fmla="*/ 322390 h 404658"/>
              <a:gd name="connsiteX24" fmla="*/ 259405 w 444694"/>
              <a:gd name="connsiteY24" fmla="*/ 355297 h 404658"/>
              <a:gd name="connsiteX25" fmla="*/ 51881 w 444694"/>
              <a:gd name="connsiteY25" fmla="*/ 105823 h 404658"/>
              <a:gd name="connsiteX26" fmla="*/ 29646 w 444694"/>
              <a:gd name="connsiteY26" fmla="*/ 105823 h 404658"/>
              <a:gd name="connsiteX27" fmla="*/ 0 w 444694"/>
              <a:gd name="connsiteY27" fmla="*/ 135470 h 404658"/>
              <a:gd name="connsiteX28" fmla="*/ 0 w 444694"/>
              <a:gd name="connsiteY28" fmla="*/ 239232 h 404658"/>
              <a:gd name="connsiteX29" fmla="*/ 29646 w 444694"/>
              <a:gd name="connsiteY29" fmla="*/ 268878 h 404658"/>
              <a:gd name="connsiteX30" fmla="*/ 51881 w 444694"/>
              <a:gd name="connsiteY30" fmla="*/ 268878 h 404658"/>
              <a:gd name="connsiteX31" fmla="*/ 59293 w 444694"/>
              <a:gd name="connsiteY31" fmla="*/ 261467 h 404658"/>
              <a:gd name="connsiteX32" fmla="*/ 59293 w 444694"/>
              <a:gd name="connsiteY32" fmla="*/ 113235 h 404658"/>
              <a:gd name="connsiteX33" fmla="*/ 51881 w 444694"/>
              <a:gd name="connsiteY33" fmla="*/ 105823 h 40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4694" h="404658">
                <a:moveTo>
                  <a:pt x="435208" y="283"/>
                </a:moveTo>
                <a:lnTo>
                  <a:pt x="101687" y="94113"/>
                </a:lnTo>
                <a:cubicBezTo>
                  <a:pt x="98426" y="95003"/>
                  <a:pt x="96351" y="97967"/>
                  <a:pt x="96351" y="101228"/>
                </a:cubicBezTo>
                <a:lnTo>
                  <a:pt x="96351" y="278217"/>
                </a:lnTo>
                <a:lnTo>
                  <a:pt x="96351" y="278217"/>
                </a:lnTo>
                <a:lnTo>
                  <a:pt x="96351" y="337065"/>
                </a:lnTo>
                <a:cubicBezTo>
                  <a:pt x="96351" y="361226"/>
                  <a:pt x="113842" y="381831"/>
                  <a:pt x="137707" y="385833"/>
                </a:cubicBezTo>
                <a:lnTo>
                  <a:pt x="246361" y="403917"/>
                </a:lnTo>
                <a:cubicBezTo>
                  <a:pt x="249029" y="404362"/>
                  <a:pt x="251845" y="404658"/>
                  <a:pt x="254514" y="404658"/>
                </a:cubicBezTo>
                <a:cubicBezTo>
                  <a:pt x="266076" y="404658"/>
                  <a:pt x="277341" y="400508"/>
                  <a:pt x="286383" y="392948"/>
                </a:cubicBezTo>
                <a:cubicBezTo>
                  <a:pt x="297501" y="383609"/>
                  <a:pt x="303875" y="369824"/>
                  <a:pt x="303875" y="355297"/>
                </a:cubicBezTo>
                <a:lnTo>
                  <a:pt x="303875" y="334545"/>
                </a:lnTo>
                <a:lnTo>
                  <a:pt x="435356" y="370120"/>
                </a:lnTo>
                <a:cubicBezTo>
                  <a:pt x="440100" y="371454"/>
                  <a:pt x="444695" y="367897"/>
                  <a:pt x="444695" y="363005"/>
                </a:cubicBezTo>
                <a:lnTo>
                  <a:pt x="444695" y="7398"/>
                </a:lnTo>
                <a:cubicBezTo>
                  <a:pt x="444695" y="2506"/>
                  <a:pt x="439951" y="-1051"/>
                  <a:pt x="435208" y="283"/>
                </a:cubicBezTo>
                <a:close/>
                <a:moveTo>
                  <a:pt x="259405" y="355297"/>
                </a:moveTo>
                <a:cubicBezTo>
                  <a:pt x="259405" y="357224"/>
                  <a:pt x="258516" y="358410"/>
                  <a:pt x="257627" y="359003"/>
                </a:cubicBezTo>
                <a:cubicBezTo>
                  <a:pt x="256885" y="359744"/>
                  <a:pt x="255551" y="360485"/>
                  <a:pt x="253624" y="360041"/>
                </a:cubicBezTo>
                <a:cubicBezTo>
                  <a:pt x="253624" y="360041"/>
                  <a:pt x="253624" y="360041"/>
                  <a:pt x="253624" y="360041"/>
                </a:cubicBezTo>
                <a:lnTo>
                  <a:pt x="144970" y="341956"/>
                </a:lnTo>
                <a:cubicBezTo>
                  <a:pt x="142599" y="341512"/>
                  <a:pt x="140820" y="339436"/>
                  <a:pt x="140820" y="337065"/>
                </a:cubicBezTo>
                <a:lnTo>
                  <a:pt x="140820" y="290224"/>
                </a:lnTo>
                <a:lnTo>
                  <a:pt x="259405" y="322390"/>
                </a:lnTo>
                <a:lnTo>
                  <a:pt x="259405" y="355297"/>
                </a:lnTo>
                <a:close/>
                <a:moveTo>
                  <a:pt x="51881" y="105823"/>
                </a:moveTo>
                <a:lnTo>
                  <a:pt x="29646" y="105823"/>
                </a:lnTo>
                <a:cubicBezTo>
                  <a:pt x="13341" y="105823"/>
                  <a:pt x="0" y="119164"/>
                  <a:pt x="0" y="135470"/>
                </a:cubicBezTo>
                <a:lnTo>
                  <a:pt x="0" y="239232"/>
                </a:lnTo>
                <a:cubicBezTo>
                  <a:pt x="0" y="255537"/>
                  <a:pt x="13341" y="268878"/>
                  <a:pt x="29646" y="268878"/>
                </a:cubicBezTo>
                <a:lnTo>
                  <a:pt x="51881" y="268878"/>
                </a:lnTo>
                <a:cubicBezTo>
                  <a:pt x="56032" y="268878"/>
                  <a:pt x="59293" y="265617"/>
                  <a:pt x="59293" y="261467"/>
                </a:cubicBezTo>
                <a:lnTo>
                  <a:pt x="59293" y="113235"/>
                </a:lnTo>
                <a:cubicBezTo>
                  <a:pt x="59293" y="109233"/>
                  <a:pt x="56032" y="105823"/>
                  <a:pt x="51881" y="105823"/>
                </a:cubicBezTo>
                <a:close/>
              </a:path>
            </a:pathLst>
          </a:custGeom>
          <a:solidFill>
            <a:schemeClr val="bg1"/>
          </a:solidFill>
          <a:ln w="14800"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28F2D61-75D5-E825-FC6F-2EA288C13064}"/>
              </a:ext>
            </a:extLst>
          </p:cNvPr>
          <p:cNvSpPr/>
          <p:nvPr/>
        </p:nvSpPr>
        <p:spPr>
          <a:xfrm>
            <a:off x="1390796" y="2972482"/>
            <a:ext cx="250290" cy="250288"/>
          </a:xfrm>
          <a:custGeom>
            <a:avLst/>
            <a:gdLst>
              <a:gd name="connsiteX0" fmla="*/ 433133 w 578103"/>
              <a:gd name="connsiteY0" fmla="*/ 400225 h 578103"/>
              <a:gd name="connsiteX1" fmla="*/ 389108 w 578103"/>
              <a:gd name="connsiteY1" fmla="*/ 511992 h 578103"/>
              <a:gd name="connsiteX2" fmla="*/ 506655 w 578103"/>
              <a:gd name="connsiteY2" fmla="*/ 400225 h 578103"/>
              <a:gd name="connsiteX3" fmla="*/ 311286 w 578103"/>
              <a:gd name="connsiteY3" fmla="*/ 400225 h 578103"/>
              <a:gd name="connsiteX4" fmla="*/ 311286 w 578103"/>
              <a:gd name="connsiteY4" fmla="*/ 528445 h 578103"/>
              <a:gd name="connsiteX5" fmla="*/ 386736 w 578103"/>
              <a:gd name="connsiteY5" fmla="*/ 400225 h 578103"/>
              <a:gd name="connsiteX6" fmla="*/ 191367 w 578103"/>
              <a:gd name="connsiteY6" fmla="*/ 400225 h 578103"/>
              <a:gd name="connsiteX7" fmla="*/ 266817 w 578103"/>
              <a:gd name="connsiteY7" fmla="*/ 528445 h 578103"/>
              <a:gd name="connsiteX8" fmla="*/ 266817 w 578103"/>
              <a:gd name="connsiteY8" fmla="*/ 400225 h 578103"/>
              <a:gd name="connsiteX9" fmla="*/ 71448 w 578103"/>
              <a:gd name="connsiteY9" fmla="*/ 400225 h 578103"/>
              <a:gd name="connsiteX10" fmla="*/ 188995 w 578103"/>
              <a:gd name="connsiteY10" fmla="*/ 511992 h 578103"/>
              <a:gd name="connsiteX11" fmla="*/ 144970 w 578103"/>
              <a:gd name="connsiteY11" fmla="*/ 400225 h 578103"/>
              <a:gd name="connsiteX12" fmla="*/ 311204 w 578103"/>
              <a:gd name="connsiteY12" fmla="*/ 207524 h 578103"/>
              <a:gd name="connsiteX13" fmla="*/ 312535 w 578103"/>
              <a:gd name="connsiteY13" fmla="*/ 229051 h 578103"/>
              <a:gd name="connsiteX14" fmla="*/ 312535 w 578103"/>
              <a:gd name="connsiteY14" fmla="*/ 355756 h 578103"/>
              <a:gd name="connsiteX15" fmla="*/ 395334 w 578103"/>
              <a:gd name="connsiteY15" fmla="*/ 355756 h 578103"/>
              <a:gd name="connsiteX16" fmla="*/ 400225 w 578103"/>
              <a:gd name="connsiteY16" fmla="*/ 289052 h 578103"/>
              <a:gd name="connsiteX17" fmla="*/ 392962 w 578103"/>
              <a:gd name="connsiteY17" fmla="*/ 207524 h 578103"/>
              <a:gd name="connsiteX18" fmla="*/ 185141 w 578103"/>
              <a:gd name="connsiteY18" fmla="*/ 207524 h 578103"/>
              <a:gd name="connsiteX19" fmla="*/ 177878 w 578103"/>
              <a:gd name="connsiteY19" fmla="*/ 289052 h 578103"/>
              <a:gd name="connsiteX20" fmla="*/ 182770 w 578103"/>
              <a:gd name="connsiteY20" fmla="*/ 355756 h 578103"/>
              <a:gd name="connsiteX21" fmla="*/ 266816 w 578103"/>
              <a:gd name="connsiteY21" fmla="*/ 355756 h 578103"/>
              <a:gd name="connsiteX22" fmla="*/ 266816 w 578103"/>
              <a:gd name="connsiteY22" fmla="*/ 229051 h 578103"/>
              <a:gd name="connsiteX23" fmla="*/ 268147 w 578103"/>
              <a:gd name="connsiteY23" fmla="*/ 207524 h 578103"/>
              <a:gd name="connsiteX24" fmla="*/ 58700 w 578103"/>
              <a:gd name="connsiteY24" fmla="*/ 207524 h 578103"/>
              <a:gd name="connsiteX25" fmla="*/ 44469 w 578103"/>
              <a:gd name="connsiteY25" fmla="*/ 289052 h 578103"/>
              <a:gd name="connsiteX26" fmla="*/ 53956 w 578103"/>
              <a:gd name="connsiteY26" fmla="*/ 355756 h 578103"/>
              <a:gd name="connsiteX27" fmla="*/ 137559 w 578103"/>
              <a:gd name="connsiteY27" fmla="*/ 355756 h 578103"/>
              <a:gd name="connsiteX28" fmla="*/ 133408 w 578103"/>
              <a:gd name="connsiteY28" fmla="*/ 289052 h 578103"/>
              <a:gd name="connsiteX29" fmla="*/ 139486 w 578103"/>
              <a:gd name="connsiteY29" fmla="*/ 207524 h 578103"/>
              <a:gd name="connsiteX30" fmla="*/ 518810 w 578103"/>
              <a:gd name="connsiteY30" fmla="*/ 206042 h 578103"/>
              <a:gd name="connsiteX31" fmla="*/ 518810 w 578103"/>
              <a:gd name="connsiteY31" fmla="*/ 207524 h 578103"/>
              <a:gd name="connsiteX32" fmla="*/ 438469 w 578103"/>
              <a:gd name="connsiteY32" fmla="*/ 207524 h 578103"/>
              <a:gd name="connsiteX33" fmla="*/ 444695 w 578103"/>
              <a:gd name="connsiteY33" fmla="*/ 289052 h 578103"/>
              <a:gd name="connsiteX34" fmla="*/ 440544 w 578103"/>
              <a:gd name="connsiteY34" fmla="*/ 355756 h 578103"/>
              <a:gd name="connsiteX35" fmla="*/ 524147 w 578103"/>
              <a:gd name="connsiteY35" fmla="*/ 355756 h 578103"/>
              <a:gd name="connsiteX36" fmla="*/ 533634 w 578103"/>
              <a:gd name="connsiteY36" fmla="*/ 289052 h 578103"/>
              <a:gd name="connsiteX37" fmla="*/ 518810 w 578103"/>
              <a:gd name="connsiteY37" fmla="*/ 206042 h 578103"/>
              <a:gd name="connsiteX38" fmla="*/ 389256 w 578103"/>
              <a:gd name="connsiteY38" fmla="*/ 66111 h 578103"/>
              <a:gd name="connsiteX39" fmla="*/ 429575 w 578103"/>
              <a:gd name="connsiteY39" fmla="*/ 163055 h 578103"/>
              <a:gd name="connsiteX40" fmla="*/ 498354 w 578103"/>
              <a:gd name="connsiteY40" fmla="*/ 163055 h 578103"/>
              <a:gd name="connsiteX41" fmla="*/ 389256 w 578103"/>
              <a:gd name="connsiteY41" fmla="*/ 66111 h 578103"/>
              <a:gd name="connsiteX42" fmla="*/ 188995 w 578103"/>
              <a:gd name="connsiteY42" fmla="*/ 66111 h 578103"/>
              <a:gd name="connsiteX43" fmla="*/ 79749 w 578103"/>
              <a:gd name="connsiteY43" fmla="*/ 163055 h 578103"/>
              <a:gd name="connsiteX44" fmla="*/ 148676 w 578103"/>
              <a:gd name="connsiteY44" fmla="*/ 163055 h 578103"/>
              <a:gd name="connsiteX45" fmla="*/ 188995 w 578103"/>
              <a:gd name="connsiteY45" fmla="*/ 66111 h 578103"/>
              <a:gd name="connsiteX46" fmla="*/ 311286 w 578103"/>
              <a:gd name="connsiteY46" fmla="*/ 49806 h 578103"/>
              <a:gd name="connsiteX47" fmla="*/ 311286 w 578103"/>
              <a:gd name="connsiteY47" fmla="*/ 163055 h 578103"/>
              <a:gd name="connsiteX48" fmla="*/ 382882 w 578103"/>
              <a:gd name="connsiteY48" fmla="*/ 163055 h 578103"/>
              <a:gd name="connsiteX49" fmla="*/ 311286 w 578103"/>
              <a:gd name="connsiteY49" fmla="*/ 49806 h 578103"/>
              <a:gd name="connsiteX50" fmla="*/ 266817 w 578103"/>
              <a:gd name="connsiteY50" fmla="*/ 49806 h 578103"/>
              <a:gd name="connsiteX51" fmla="*/ 195221 w 578103"/>
              <a:gd name="connsiteY51" fmla="*/ 163055 h 578103"/>
              <a:gd name="connsiteX52" fmla="*/ 266817 w 578103"/>
              <a:gd name="connsiteY52" fmla="*/ 163055 h 578103"/>
              <a:gd name="connsiteX53" fmla="*/ 266817 w 578103"/>
              <a:gd name="connsiteY53" fmla="*/ 0 h 578103"/>
              <a:gd name="connsiteX54" fmla="*/ 311286 w 578103"/>
              <a:gd name="connsiteY54" fmla="*/ 0 h 578103"/>
              <a:gd name="connsiteX55" fmla="*/ 311286 w 578103"/>
              <a:gd name="connsiteY55" fmla="*/ 1186 h 578103"/>
              <a:gd name="connsiteX56" fmla="*/ 578103 w 578103"/>
              <a:gd name="connsiteY56" fmla="*/ 289052 h 578103"/>
              <a:gd name="connsiteX57" fmla="*/ 289052 w 578103"/>
              <a:gd name="connsiteY57" fmla="*/ 578103 h 578103"/>
              <a:gd name="connsiteX58" fmla="*/ 0 w 578103"/>
              <a:gd name="connsiteY58" fmla="*/ 289052 h 578103"/>
              <a:gd name="connsiteX59" fmla="*/ 266817 w 578103"/>
              <a:gd name="connsiteY59" fmla="*/ 1186 h 57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78103" h="578103">
                <a:moveTo>
                  <a:pt x="433133" y="400225"/>
                </a:moveTo>
                <a:cubicBezTo>
                  <a:pt x="423498" y="444102"/>
                  <a:pt x="408378" y="482345"/>
                  <a:pt x="389108" y="511992"/>
                </a:cubicBezTo>
                <a:cubicBezTo>
                  <a:pt x="439803" y="489164"/>
                  <a:pt x="481308" y="449586"/>
                  <a:pt x="506655" y="400225"/>
                </a:cubicBezTo>
                <a:close/>
                <a:moveTo>
                  <a:pt x="311286" y="400225"/>
                </a:moveTo>
                <a:lnTo>
                  <a:pt x="311286" y="528445"/>
                </a:lnTo>
                <a:cubicBezTo>
                  <a:pt x="345083" y="512436"/>
                  <a:pt x="371765" y="461445"/>
                  <a:pt x="386736" y="400225"/>
                </a:cubicBezTo>
                <a:close/>
                <a:moveTo>
                  <a:pt x="191367" y="400225"/>
                </a:moveTo>
                <a:cubicBezTo>
                  <a:pt x="206338" y="461593"/>
                  <a:pt x="233020" y="512585"/>
                  <a:pt x="266817" y="528445"/>
                </a:cubicBezTo>
                <a:lnTo>
                  <a:pt x="266817" y="400225"/>
                </a:lnTo>
                <a:close/>
                <a:moveTo>
                  <a:pt x="71448" y="400225"/>
                </a:moveTo>
                <a:cubicBezTo>
                  <a:pt x="96795" y="449586"/>
                  <a:pt x="138300" y="489164"/>
                  <a:pt x="188995" y="511992"/>
                </a:cubicBezTo>
                <a:cubicBezTo>
                  <a:pt x="169725" y="482345"/>
                  <a:pt x="154606" y="444102"/>
                  <a:pt x="144970" y="400225"/>
                </a:cubicBezTo>
                <a:close/>
                <a:moveTo>
                  <a:pt x="311204" y="207524"/>
                </a:moveTo>
                <a:lnTo>
                  <a:pt x="312535" y="229051"/>
                </a:lnTo>
                <a:lnTo>
                  <a:pt x="312535" y="355756"/>
                </a:lnTo>
                <a:lnTo>
                  <a:pt x="395334" y="355756"/>
                </a:lnTo>
                <a:cubicBezTo>
                  <a:pt x="398595" y="333669"/>
                  <a:pt x="400225" y="311138"/>
                  <a:pt x="400225" y="289052"/>
                </a:cubicBezTo>
                <a:cubicBezTo>
                  <a:pt x="400225" y="261925"/>
                  <a:pt x="397557" y="234206"/>
                  <a:pt x="392962" y="207524"/>
                </a:cubicBezTo>
                <a:close/>
                <a:moveTo>
                  <a:pt x="185141" y="207524"/>
                </a:moveTo>
                <a:cubicBezTo>
                  <a:pt x="180398" y="234206"/>
                  <a:pt x="177878" y="261925"/>
                  <a:pt x="177878" y="289052"/>
                </a:cubicBezTo>
                <a:cubicBezTo>
                  <a:pt x="177878" y="311138"/>
                  <a:pt x="179508" y="333669"/>
                  <a:pt x="182770" y="355756"/>
                </a:cubicBezTo>
                <a:lnTo>
                  <a:pt x="266816" y="355756"/>
                </a:lnTo>
                <a:lnTo>
                  <a:pt x="266816" y="229051"/>
                </a:lnTo>
                <a:lnTo>
                  <a:pt x="268147" y="207524"/>
                </a:lnTo>
                <a:close/>
                <a:moveTo>
                  <a:pt x="58700" y="207524"/>
                </a:moveTo>
                <a:cubicBezTo>
                  <a:pt x="49658" y="233020"/>
                  <a:pt x="44469" y="260443"/>
                  <a:pt x="44469" y="289052"/>
                </a:cubicBezTo>
                <a:cubicBezTo>
                  <a:pt x="44469" y="312176"/>
                  <a:pt x="47879" y="334559"/>
                  <a:pt x="53956" y="355756"/>
                </a:cubicBezTo>
                <a:lnTo>
                  <a:pt x="137559" y="355756"/>
                </a:lnTo>
                <a:cubicBezTo>
                  <a:pt x="134891" y="334410"/>
                  <a:pt x="133408" y="312176"/>
                  <a:pt x="133408" y="289052"/>
                </a:cubicBezTo>
                <a:cubicBezTo>
                  <a:pt x="133408" y="260591"/>
                  <a:pt x="135632" y="233316"/>
                  <a:pt x="139486" y="207524"/>
                </a:cubicBezTo>
                <a:close/>
                <a:moveTo>
                  <a:pt x="518810" y="206042"/>
                </a:moveTo>
                <a:lnTo>
                  <a:pt x="518810" y="207524"/>
                </a:lnTo>
                <a:lnTo>
                  <a:pt x="438469" y="207524"/>
                </a:lnTo>
                <a:cubicBezTo>
                  <a:pt x="442471" y="233316"/>
                  <a:pt x="444695" y="260591"/>
                  <a:pt x="444695" y="289052"/>
                </a:cubicBezTo>
                <a:cubicBezTo>
                  <a:pt x="444695" y="312176"/>
                  <a:pt x="443212" y="334410"/>
                  <a:pt x="440544" y="355756"/>
                </a:cubicBezTo>
                <a:lnTo>
                  <a:pt x="524147" y="355756"/>
                </a:lnTo>
                <a:cubicBezTo>
                  <a:pt x="530224" y="334559"/>
                  <a:pt x="533634" y="312176"/>
                  <a:pt x="533634" y="289052"/>
                </a:cubicBezTo>
                <a:cubicBezTo>
                  <a:pt x="533634" y="259850"/>
                  <a:pt x="528297" y="231982"/>
                  <a:pt x="518810" y="206042"/>
                </a:cubicBezTo>
                <a:close/>
                <a:moveTo>
                  <a:pt x="389256" y="66111"/>
                </a:moveTo>
                <a:cubicBezTo>
                  <a:pt x="406303" y="92348"/>
                  <a:pt x="419940" y="125404"/>
                  <a:pt x="429575" y="163055"/>
                </a:cubicBezTo>
                <a:lnTo>
                  <a:pt x="498354" y="163055"/>
                </a:lnTo>
                <a:cubicBezTo>
                  <a:pt x="472710" y="120660"/>
                  <a:pt x="434615" y="86567"/>
                  <a:pt x="389256" y="66111"/>
                </a:cubicBezTo>
                <a:close/>
                <a:moveTo>
                  <a:pt x="188995" y="66111"/>
                </a:moveTo>
                <a:cubicBezTo>
                  <a:pt x="143488" y="86567"/>
                  <a:pt x="105393" y="120660"/>
                  <a:pt x="79749" y="163055"/>
                </a:cubicBezTo>
                <a:lnTo>
                  <a:pt x="148676" y="163055"/>
                </a:lnTo>
                <a:cubicBezTo>
                  <a:pt x="158311" y="125404"/>
                  <a:pt x="171949" y="92348"/>
                  <a:pt x="188995" y="66111"/>
                </a:cubicBezTo>
                <a:close/>
                <a:moveTo>
                  <a:pt x="311286" y="49806"/>
                </a:moveTo>
                <a:lnTo>
                  <a:pt x="311286" y="163055"/>
                </a:lnTo>
                <a:lnTo>
                  <a:pt x="382882" y="163055"/>
                </a:lnTo>
                <a:cubicBezTo>
                  <a:pt x="367466" y="108505"/>
                  <a:pt x="342415" y="64332"/>
                  <a:pt x="311286" y="49806"/>
                </a:cubicBezTo>
                <a:close/>
                <a:moveTo>
                  <a:pt x="266817" y="49806"/>
                </a:moveTo>
                <a:cubicBezTo>
                  <a:pt x="235688" y="64332"/>
                  <a:pt x="210637" y="108505"/>
                  <a:pt x="195221" y="163055"/>
                </a:cubicBezTo>
                <a:lnTo>
                  <a:pt x="266817" y="163055"/>
                </a:lnTo>
                <a:close/>
                <a:moveTo>
                  <a:pt x="266817" y="0"/>
                </a:moveTo>
                <a:lnTo>
                  <a:pt x="311286" y="0"/>
                </a:lnTo>
                <a:lnTo>
                  <a:pt x="311286" y="1186"/>
                </a:lnTo>
                <a:cubicBezTo>
                  <a:pt x="460259" y="12600"/>
                  <a:pt x="578103" y="137114"/>
                  <a:pt x="578103" y="289052"/>
                </a:cubicBezTo>
                <a:cubicBezTo>
                  <a:pt x="578103" y="448400"/>
                  <a:pt x="448400" y="578103"/>
                  <a:pt x="289052" y="578103"/>
                </a:cubicBezTo>
                <a:cubicBezTo>
                  <a:pt x="129703" y="578103"/>
                  <a:pt x="0" y="448400"/>
                  <a:pt x="0" y="289052"/>
                </a:cubicBezTo>
                <a:cubicBezTo>
                  <a:pt x="0" y="137114"/>
                  <a:pt x="117844" y="12600"/>
                  <a:pt x="266817" y="1186"/>
                </a:cubicBezTo>
                <a:close/>
              </a:path>
            </a:pathLst>
          </a:custGeom>
          <a:solidFill>
            <a:schemeClr val="bg1"/>
          </a:solidFill>
          <a:ln w="14800"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D511CF58-B37A-6C8A-CD48-B1F8AE896B8B}"/>
              </a:ext>
            </a:extLst>
          </p:cNvPr>
          <p:cNvSpPr/>
          <p:nvPr/>
        </p:nvSpPr>
        <p:spPr>
          <a:xfrm rot="10800000">
            <a:off x="6753854" y="4152900"/>
            <a:ext cx="276754" cy="247854"/>
          </a:xfrm>
          <a:custGeom>
            <a:avLst/>
            <a:gdLst>
              <a:gd name="connsiteX0" fmla="*/ 142994 w 566797"/>
              <a:gd name="connsiteY0" fmla="*/ 386651 h 507607"/>
              <a:gd name="connsiteX1" fmla="*/ 6661 w 566797"/>
              <a:gd name="connsiteY1" fmla="*/ 236210 h 507607"/>
              <a:gd name="connsiteX2" fmla="*/ 26095 w 566797"/>
              <a:gd name="connsiteY2" fmla="*/ 110609 h 507607"/>
              <a:gd name="connsiteX3" fmla="*/ 27264 w 566797"/>
              <a:gd name="connsiteY3" fmla="*/ 97630 h 507607"/>
              <a:gd name="connsiteX4" fmla="*/ 962 w 566797"/>
              <a:gd name="connsiteY4" fmla="*/ 22270 h 507607"/>
              <a:gd name="connsiteX5" fmla="*/ 23318 w 566797"/>
              <a:gd name="connsiteY5" fmla="*/ 919 h 507607"/>
              <a:gd name="connsiteX6" fmla="*/ 102518 w 566797"/>
              <a:gd name="connsiteY6" fmla="*/ 26178 h 507607"/>
              <a:gd name="connsiteX7" fmla="*/ 115961 w 566797"/>
              <a:gd name="connsiteY7" fmla="*/ 25062 h 507607"/>
              <a:gd name="connsiteX8" fmla="*/ 246888 w 566797"/>
              <a:gd name="connsiteY8" fmla="*/ 7059 h 507607"/>
              <a:gd name="connsiteX9" fmla="*/ 360279 w 566797"/>
              <a:gd name="connsiteY9" fmla="*/ 66928 h 507607"/>
              <a:gd name="connsiteX10" fmla="*/ 322141 w 566797"/>
              <a:gd name="connsiteY10" fmla="*/ 70417 h 507607"/>
              <a:gd name="connsiteX11" fmla="*/ 128527 w 566797"/>
              <a:gd name="connsiteY11" fmla="*/ 253515 h 507607"/>
              <a:gd name="connsiteX12" fmla="*/ 142994 w 566797"/>
              <a:gd name="connsiteY12" fmla="*/ 386651 h 507607"/>
              <a:gd name="connsiteX13" fmla="*/ 341020 w 566797"/>
              <a:gd name="connsiteY13" fmla="*/ 507159 h 507607"/>
              <a:gd name="connsiteX14" fmla="*/ 149595 w 566797"/>
              <a:gd name="connsiteY14" fmla="*/ 258285 h 507607"/>
              <a:gd name="connsiteX15" fmla="*/ 316208 w 566797"/>
              <a:gd name="connsiteY15" fmla="*/ 93452 h 507607"/>
              <a:gd name="connsiteX16" fmla="*/ 449023 w 566797"/>
              <a:gd name="connsiteY16" fmla="*/ 112574 h 507607"/>
              <a:gd name="connsiteX17" fmla="*/ 462660 w 566797"/>
              <a:gd name="connsiteY17" fmla="*/ 113760 h 507607"/>
              <a:gd name="connsiteX18" fmla="*/ 543002 w 566797"/>
              <a:gd name="connsiteY18" fmla="*/ 86930 h 507607"/>
              <a:gd name="connsiteX19" fmla="*/ 565829 w 566797"/>
              <a:gd name="connsiteY19" fmla="*/ 109757 h 507607"/>
              <a:gd name="connsiteX20" fmla="*/ 539147 w 566797"/>
              <a:gd name="connsiteY20" fmla="*/ 189802 h 507607"/>
              <a:gd name="connsiteX21" fmla="*/ 540334 w 566797"/>
              <a:gd name="connsiteY21" fmla="*/ 203588 h 507607"/>
              <a:gd name="connsiteX22" fmla="*/ 560048 w 566797"/>
              <a:gd name="connsiteY22" fmla="*/ 336996 h 507607"/>
              <a:gd name="connsiteX23" fmla="*/ 394770 w 566797"/>
              <a:gd name="connsiteY23" fmla="*/ 503905 h 507607"/>
              <a:gd name="connsiteX24" fmla="*/ 341020 w 566797"/>
              <a:gd name="connsiteY24" fmla="*/ 507159 h 50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6797" h="507607">
                <a:moveTo>
                  <a:pt x="142994" y="386651"/>
                </a:moveTo>
                <a:cubicBezTo>
                  <a:pt x="73438" y="364322"/>
                  <a:pt x="19812" y="306127"/>
                  <a:pt x="6661" y="236210"/>
                </a:cubicBezTo>
                <a:cubicBezTo>
                  <a:pt x="-1815" y="190576"/>
                  <a:pt x="6368" y="147313"/>
                  <a:pt x="26095" y="110609"/>
                </a:cubicBezTo>
                <a:cubicBezTo>
                  <a:pt x="28287" y="106562"/>
                  <a:pt x="28725" y="101957"/>
                  <a:pt x="27264" y="97630"/>
                </a:cubicBezTo>
                <a:lnTo>
                  <a:pt x="962" y="22270"/>
                </a:lnTo>
                <a:cubicBezTo>
                  <a:pt x="-3715" y="9012"/>
                  <a:pt x="9437" y="-3547"/>
                  <a:pt x="23318" y="919"/>
                </a:cubicBezTo>
                <a:lnTo>
                  <a:pt x="102518" y="26178"/>
                </a:lnTo>
                <a:cubicBezTo>
                  <a:pt x="106901" y="27574"/>
                  <a:pt x="111723" y="27155"/>
                  <a:pt x="115961" y="25062"/>
                </a:cubicBezTo>
                <a:cubicBezTo>
                  <a:pt x="154244" y="6501"/>
                  <a:pt x="199397" y="-1035"/>
                  <a:pt x="246888" y="7059"/>
                </a:cubicBezTo>
                <a:cubicBezTo>
                  <a:pt x="291017" y="14735"/>
                  <a:pt x="330616" y="36366"/>
                  <a:pt x="360279" y="66928"/>
                </a:cubicBezTo>
                <a:cubicBezTo>
                  <a:pt x="347567" y="67208"/>
                  <a:pt x="334707" y="68185"/>
                  <a:pt x="322141" y="70417"/>
                </a:cubicBezTo>
                <a:cubicBezTo>
                  <a:pt x="224530" y="87025"/>
                  <a:pt x="146793" y="160710"/>
                  <a:pt x="128527" y="253515"/>
                </a:cubicBezTo>
                <a:cubicBezTo>
                  <a:pt x="119614" y="299150"/>
                  <a:pt x="125020" y="345203"/>
                  <a:pt x="142994" y="386651"/>
                </a:cubicBezTo>
                <a:close/>
                <a:moveTo>
                  <a:pt x="341020" y="507159"/>
                </a:moveTo>
                <a:cubicBezTo>
                  <a:pt x="219067" y="499209"/>
                  <a:pt x="125600" y="386691"/>
                  <a:pt x="149595" y="258285"/>
                </a:cubicBezTo>
                <a:cubicBezTo>
                  <a:pt x="165307" y="175127"/>
                  <a:pt x="232901" y="108423"/>
                  <a:pt x="316208" y="93452"/>
                </a:cubicBezTo>
                <a:cubicBezTo>
                  <a:pt x="364383" y="84854"/>
                  <a:pt x="410186" y="92859"/>
                  <a:pt x="449023" y="112574"/>
                </a:cubicBezTo>
                <a:cubicBezTo>
                  <a:pt x="453322" y="114797"/>
                  <a:pt x="458065" y="115242"/>
                  <a:pt x="462660" y="113760"/>
                </a:cubicBezTo>
                <a:lnTo>
                  <a:pt x="543002" y="86930"/>
                </a:lnTo>
                <a:cubicBezTo>
                  <a:pt x="557084" y="82335"/>
                  <a:pt x="570573" y="95675"/>
                  <a:pt x="565829" y="109757"/>
                </a:cubicBezTo>
                <a:lnTo>
                  <a:pt x="539147" y="189802"/>
                </a:lnTo>
                <a:cubicBezTo>
                  <a:pt x="537665" y="194398"/>
                  <a:pt x="538110" y="199289"/>
                  <a:pt x="540334" y="203588"/>
                </a:cubicBezTo>
                <a:cubicBezTo>
                  <a:pt x="560493" y="242573"/>
                  <a:pt x="568794" y="288525"/>
                  <a:pt x="560048" y="336996"/>
                </a:cubicBezTo>
                <a:cubicBezTo>
                  <a:pt x="545077" y="420599"/>
                  <a:pt x="478224" y="488341"/>
                  <a:pt x="394770" y="503905"/>
                </a:cubicBezTo>
                <a:cubicBezTo>
                  <a:pt x="376445" y="507296"/>
                  <a:pt x="358442" y="508294"/>
                  <a:pt x="341020" y="507159"/>
                </a:cubicBezTo>
                <a:close/>
              </a:path>
            </a:pathLst>
          </a:custGeom>
          <a:solidFill>
            <a:schemeClr val="bg1"/>
          </a:solidFill>
          <a:ln w="14800"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CD6B770D-0D53-DD7A-E3A9-9F8B9304F4BD}"/>
              </a:ext>
            </a:extLst>
          </p:cNvPr>
          <p:cNvSpPr/>
          <p:nvPr/>
        </p:nvSpPr>
        <p:spPr>
          <a:xfrm rot="2923107">
            <a:off x="1391694" y="4113946"/>
            <a:ext cx="248492" cy="261476"/>
          </a:xfrm>
          <a:custGeom>
            <a:avLst/>
            <a:gdLst>
              <a:gd name="connsiteX0" fmla="*/ 138408 w 508913"/>
              <a:gd name="connsiteY0" fmla="*/ 279783 h 535505"/>
              <a:gd name="connsiteX1" fmla="*/ 171418 w 508913"/>
              <a:gd name="connsiteY1" fmla="*/ 260832 h 535505"/>
              <a:gd name="connsiteX2" fmla="*/ 173639 w 508913"/>
              <a:gd name="connsiteY2" fmla="*/ 383895 h 535505"/>
              <a:gd name="connsiteX3" fmla="*/ 210367 w 508913"/>
              <a:gd name="connsiteY3" fmla="*/ 426990 h 535505"/>
              <a:gd name="connsiteX4" fmla="*/ 281458 w 508913"/>
              <a:gd name="connsiteY4" fmla="*/ 408925 h 535505"/>
              <a:gd name="connsiteX5" fmla="*/ 292729 w 508913"/>
              <a:gd name="connsiteY5" fmla="*/ 398109 h 535505"/>
              <a:gd name="connsiteX6" fmla="*/ 320417 w 508913"/>
              <a:gd name="connsiteY6" fmla="*/ 310179 h 535505"/>
              <a:gd name="connsiteX7" fmla="*/ 319744 w 508913"/>
              <a:gd name="connsiteY7" fmla="*/ 278817 h 535505"/>
              <a:gd name="connsiteX8" fmla="*/ 477868 w 508913"/>
              <a:gd name="connsiteY8" fmla="*/ 248793 h 535505"/>
              <a:gd name="connsiteX9" fmla="*/ 506059 w 508913"/>
              <a:gd name="connsiteY9" fmla="*/ 268809 h 535505"/>
              <a:gd name="connsiteX10" fmla="*/ 508638 w 508913"/>
              <a:gd name="connsiteY10" fmla="*/ 285868 h 535505"/>
              <a:gd name="connsiteX11" fmla="*/ 502971 w 508913"/>
              <a:gd name="connsiteY11" fmla="*/ 305353 h 535505"/>
              <a:gd name="connsiteX12" fmla="*/ 488358 w 508913"/>
              <a:gd name="connsiteY12" fmla="*/ 313235 h 535505"/>
              <a:gd name="connsiteX13" fmla="*/ 471593 w 508913"/>
              <a:gd name="connsiteY13" fmla="*/ 315480 h 535505"/>
              <a:gd name="connsiteX14" fmla="*/ 498678 w 508913"/>
              <a:gd name="connsiteY14" fmla="*/ 337877 h 535505"/>
              <a:gd name="connsiteX15" fmla="*/ 499219 w 508913"/>
              <a:gd name="connsiteY15" fmla="*/ 347821 h 535505"/>
              <a:gd name="connsiteX16" fmla="*/ 493292 w 508913"/>
              <a:gd name="connsiteY16" fmla="*/ 364907 h 535505"/>
              <a:gd name="connsiteX17" fmla="*/ 479097 w 508913"/>
              <a:gd name="connsiteY17" fmla="*/ 372761 h 535505"/>
              <a:gd name="connsiteX18" fmla="*/ 454144 w 508913"/>
              <a:gd name="connsiteY18" fmla="*/ 376695 h 535505"/>
              <a:gd name="connsiteX19" fmla="*/ 481759 w 508913"/>
              <a:gd name="connsiteY19" fmla="*/ 399163 h 535505"/>
              <a:gd name="connsiteX20" fmla="*/ 482270 w 508913"/>
              <a:gd name="connsiteY20" fmla="*/ 410264 h 535505"/>
              <a:gd name="connsiteX21" fmla="*/ 476329 w 508913"/>
              <a:gd name="connsiteY21" fmla="*/ 427141 h 535505"/>
              <a:gd name="connsiteX22" fmla="*/ 461925 w 508913"/>
              <a:gd name="connsiteY22" fmla="*/ 435009 h 535505"/>
              <a:gd name="connsiteX23" fmla="*/ 428129 w 508913"/>
              <a:gd name="connsiteY23" fmla="*/ 440252 h 535505"/>
              <a:gd name="connsiteX24" fmla="*/ 455550 w 508913"/>
              <a:gd name="connsiteY24" fmla="*/ 461368 h 535505"/>
              <a:gd name="connsiteX25" fmla="*/ 456747 w 508913"/>
              <a:gd name="connsiteY25" fmla="*/ 471688 h 535505"/>
              <a:gd name="connsiteX26" fmla="*/ 450901 w 508913"/>
              <a:gd name="connsiteY26" fmla="*/ 490030 h 535505"/>
              <a:gd name="connsiteX27" fmla="*/ 437432 w 508913"/>
              <a:gd name="connsiteY27" fmla="*/ 497732 h 535505"/>
              <a:gd name="connsiteX28" fmla="*/ 243207 w 508913"/>
              <a:gd name="connsiteY28" fmla="*/ 534723 h 535505"/>
              <a:gd name="connsiteX29" fmla="*/ 209877 w 508913"/>
              <a:gd name="connsiteY29" fmla="*/ 527752 h 535505"/>
              <a:gd name="connsiteX30" fmla="*/ 170975 w 508913"/>
              <a:gd name="connsiteY30" fmla="*/ 501290 h 535505"/>
              <a:gd name="connsiteX31" fmla="*/ 152323 w 508913"/>
              <a:gd name="connsiteY31" fmla="*/ 472882 h 535505"/>
              <a:gd name="connsiteX32" fmla="*/ 124671 w 508913"/>
              <a:gd name="connsiteY32" fmla="*/ 330253 h 535505"/>
              <a:gd name="connsiteX33" fmla="*/ 138408 w 508913"/>
              <a:gd name="connsiteY33" fmla="*/ 279783 h 535505"/>
              <a:gd name="connsiteX34" fmla="*/ 217604 w 508913"/>
              <a:gd name="connsiteY34" fmla="*/ 176322 h 535505"/>
              <a:gd name="connsiteX35" fmla="*/ 259135 w 508913"/>
              <a:gd name="connsiteY35" fmla="*/ 139801 h 535505"/>
              <a:gd name="connsiteX36" fmla="*/ 277039 w 508913"/>
              <a:gd name="connsiteY36" fmla="*/ 132440 h 535505"/>
              <a:gd name="connsiteX37" fmla="*/ 429745 w 508913"/>
              <a:gd name="connsiteY37" fmla="*/ 124091 h 535505"/>
              <a:gd name="connsiteX38" fmla="*/ 461073 w 508913"/>
              <a:gd name="connsiteY38" fmla="*/ 151991 h 535505"/>
              <a:gd name="connsiteX39" fmla="*/ 463103 w 508913"/>
              <a:gd name="connsiteY39" fmla="*/ 213935 h 535505"/>
              <a:gd name="connsiteX40" fmla="*/ 282256 w 508913"/>
              <a:gd name="connsiteY40" fmla="*/ 248272 h 535505"/>
              <a:gd name="connsiteX41" fmla="*/ 283588 w 508913"/>
              <a:gd name="connsiteY41" fmla="*/ 310787 h 535505"/>
              <a:gd name="connsiteX42" fmla="*/ 258470 w 508913"/>
              <a:gd name="connsiteY42" fmla="*/ 380063 h 535505"/>
              <a:gd name="connsiteX43" fmla="*/ 217985 w 508913"/>
              <a:gd name="connsiteY43" fmla="*/ 390676 h 535505"/>
              <a:gd name="connsiteX44" fmla="*/ 216493 w 508913"/>
              <a:gd name="connsiteY44" fmla="*/ 390354 h 535505"/>
              <a:gd name="connsiteX45" fmla="*/ 210663 w 508913"/>
              <a:gd name="connsiteY45" fmla="*/ 383065 h 535505"/>
              <a:gd name="connsiteX46" fmla="*/ 207818 w 508913"/>
              <a:gd name="connsiteY46" fmla="*/ 216452 h 535505"/>
              <a:gd name="connsiteX47" fmla="*/ 207526 w 508913"/>
              <a:gd name="connsiteY47" fmla="*/ 199035 h 535505"/>
              <a:gd name="connsiteX48" fmla="*/ 217604 w 508913"/>
              <a:gd name="connsiteY48" fmla="*/ 176322 h 535505"/>
              <a:gd name="connsiteX49" fmla="*/ 5985 w 508913"/>
              <a:gd name="connsiteY49" fmla="*/ 333555 h 535505"/>
              <a:gd name="connsiteX50" fmla="*/ 76525 w 508913"/>
              <a:gd name="connsiteY50" fmla="*/ 319937 h 535505"/>
              <a:gd name="connsiteX51" fmla="*/ 85202 w 508913"/>
              <a:gd name="connsiteY51" fmla="*/ 325781 h 535505"/>
              <a:gd name="connsiteX52" fmla="*/ 120634 w 508913"/>
              <a:gd name="connsiteY52" fmla="*/ 510548 h 535505"/>
              <a:gd name="connsiteX53" fmla="*/ 114790 w 508913"/>
              <a:gd name="connsiteY53" fmla="*/ 519226 h 535505"/>
              <a:gd name="connsiteX54" fmla="*/ 44348 w 508913"/>
              <a:gd name="connsiteY54" fmla="*/ 532732 h 535505"/>
              <a:gd name="connsiteX55" fmla="*/ 35671 w 508913"/>
              <a:gd name="connsiteY55" fmla="*/ 526889 h 535505"/>
              <a:gd name="connsiteX56" fmla="*/ 141 w 508913"/>
              <a:gd name="connsiteY56" fmla="*/ 342232 h 535505"/>
              <a:gd name="connsiteX57" fmla="*/ 5985 w 508913"/>
              <a:gd name="connsiteY57" fmla="*/ 333555 h 535505"/>
              <a:gd name="connsiteX58" fmla="*/ 262413 w 508913"/>
              <a:gd name="connsiteY58" fmla="*/ 14069 h 535505"/>
              <a:gd name="connsiteX59" fmla="*/ 269579 w 508913"/>
              <a:gd name="connsiteY59" fmla="*/ 6355 h 535505"/>
              <a:gd name="connsiteX60" fmla="*/ 449724 w 508913"/>
              <a:gd name="connsiteY60" fmla="*/ 5 h 535505"/>
              <a:gd name="connsiteX61" fmla="*/ 457438 w 508913"/>
              <a:gd name="connsiteY61" fmla="*/ 7171 h 535505"/>
              <a:gd name="connsiteX62" fmla="*/ 459969 w 508913"/>
              <a:gd name="connsiteY62" fmla="*/ 78431 h 535505"/>
              <a:gd name="connsiteX63" fmla="*/ 452802 w 508913"/>
              <a:gd name="connsiteY63" fmla="*/ 86145 h 535505"/>
              <a:gd name="connsiteX64" fmla="*/ 272657 w 508913"/>
              <a:gd name="connsiteY64" fmla="*/ 92496 h 535505"/>
              <a:gd name="connsiteX65" fmla="*/ 264943 w 508913"/>
              <a:gd name="connsiteY65" fmla="*/ 85329 h 5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08913" h="535505">
                <a:moveTo>
                  <a:pt x="138408" y="279783"/>
                </a:moveTo>
                <a:cubicBezTo>
                  <a:pt x="146721" y="270315"/>
                  <a:pt x="158250" y="263474"/>
                  <a:pt x="171418" y="260832"/>
                </a:cubicBezTo>
                <a:lnTo>
                  <a:pt x="173639" y="383895"/>
                </a:lnTo>
                <a:cubicBezTo>
                  <a:pt x="174021" y="405929"/>
                  <a:pt x="189135" y="423538"/>
                  <a:pt x="210367" y="426990"/>
                </a:cubicBezTo>
                <a:cubicBezTo>
                  <a:pt x="229115" y="431023"/>
                  <a:pt x="257301" y="428351"/>
                  <a:pt x="281458" y="408925"/>
                </a:cubicBezTo>
                <a:cubicBezTo>
                  <a:pt x="285047" y="405960"/>
                  <a:pt x="289013" y="402342"/>
                  <a:pt x="292729" y="398109"/>
                </a:cubicBezTo>
                <a:cubicBezTo>
                  <a:pt x="307399" y="381400"/>
                  <a:pt x="320957" y="354050"/>
                  <a:pt x="320417" y="310179"/>
                </a:cubicBezTo>
                <a:lnTo>
                  <a:pt x="319744" y="278817"/>
                </a:lnTo>
                <a:lnTo>
                  <a:pt x="477868" y="248793"/>
                </a:lnTo>
                <a:cubicBezTo>
                  <a:pt x="491147" y="246250"/>
                  <a:pt x="503919" y="255293"/>
                  <a:pt x="506059" y="268809"/>
                </a:cubicBezTo>
                <a:lnTo>
                  <a:pt x="508638" y="285868"/>
                </a:lnTo>
                <a:cubicBezTo>
                  <a:pt x="509741" y="293148"/>
                  <a:pt x="507470" y="300228"/>
                  <a:pt x="502971" y="305353"/>
                </a:cubicBezTo>
                <a:cubicBezTo>
                  <a:pt x="499353" y="309474"/>
                  <a:pt x="494286" y="312324"/>
                  <a:pt x="488358" y="313235"/>
                </a:cubicBezTo>
                <a:lnTo>
                  <a:pt x="471593" y="315480"/>
                </a:lnTo>
                <a:cubicBezTo>
                  <a:pt x="485443" y="313634"/>
                  <a:pt x="497878" y="323960"/>
                  <a:pt x="498678" y="337877"/>
                </a:cubicBezTo>
                <a:lnTo>
                  <a:pt x="499219" y="347821"/>
                </a:lnTo>
                <a:cubicBezTo>
                  <a:pt x="499640" y="354305"/>
                  <a:pt x="497302" y="360340"/>
                  <a:pt x="493292" y="364907"/>
                </a:cubicBezTo>
                <a:cubicBezTo>
                  <a:pt x="489771" y="368917"/>
                  <a:pt x="484816" y="371865"/>
                  <a:pt x="479097" y="372761"/>
                </a:cubicBezTo>
                <a:lnTo>
                  <a:pt x="454144" y="376695"/>
                </a:lnTo>
                <a:cubicBezTo>
                  <a:pt x="468176" y="374416"/>
                  <a:pt x="481043" y="384924"/>
                  <a:pt x="481759" y="399163"/>
                </a:cubicBezTo>
                <a:lnTo>
                  <a:pt x="482270" y="410264"/>
                </a:lnTo>
                <a:cubicBezTo>
                  <a:pt x="482580" y="416651"/>
                  <a:pt x="480241" y="422685"/>
                  <a:pt x="476329" y="427141"/>
                </a:cubicBezTo>
                <a:cubicBezTo>
                  <a:pt x="472711" y="431262"/>
                  <a:pt x="467644" y="434112"/>
                  <a:pt x="461925" y="435009"/>
                </a:cubicBezTo>
                <a:lnTo>
                  <a:pt x="428129" y="440252"/>
                </a:lnTo>
                <a:cubicBezTo>
                  <a:pt x="441547" y="438225"/>
                  <a:pt x="454039" y="447811"/>
                  <a:pt x="455550" y="461368"/>
                </a:cubicBezTo>
                <a:lnTo>
                  <a:pt x="456747" y="471688"/>
                </a:lnTo>
                <a:cubicBezTo>
                  <a:pt x="457404" y="478578"/>
                  <a:pt x="455204" y="485128"/>
                  <a:pt x="450901" y="490030"/>
                </a:cubicBezTo>
                <a:cubicBezTo>
                  <a:pt x="447478" y="493928"/>
                  <a:pt x="442830" y="496751"/>
                  <a:pt x="437432" y="497732"/>
                </a:cubicBezTo>
                <a:lnTo>
                  <a:pt x="243207" y="534723"/>
                </a:lnTo>
                <a:cubicBezTo>
                  <a:pt x="231588" y="536949"/>
                  <a:pt x="219656" y="534363"/>
                  <a:pt x="209877" y="527752"/>
                </a:cubicBezTo>
                <a:lnTo>
                  <a:pt x="170975" y="501290"/>
                </a:lnTo>
                <a:cubicBezTo>
                  <a:pt x="161197" y="494678"/>
                  <a:pt x="154549" y="484501"/>
                  <a:pt x="152323" y="472882"/>
                </a:cubicBezTo>
                <a:lnTo>
                  <a:pt x="124671" y="330253"/>
                </a:lnTo>
                <a:cubicBezTo>
                  <a:pt x="121036" y="311478"/>
                  <a:pt x="126770" y="293039"/>
                  <a:pt x="138408" y="279783"/>
                </a:cubicBezTo>
                <a:close/>
                <a:moveTo>
                  <a:pt x="217604" y="176322"/>
                </a:moveTo>
                <a:lnTo>
                  <a:pt x="259135" y="139801"/>
                </a:lnTo>
                <a:cubicBezTo>
                  <a:pt x="264205" y="135375"/>
                  <a:pt x="270442" y="132764"/>
                  <a:pt x="277039" y="132440"/>
                </a:cubicBezTo>
                <a:lnTo>
                  <a:pt x="429745" y="124091"/>
                </a:lnTo>
                <a:cubicBezTo>
                  <a:pt x="446075" y="123240"/>
                  <a:pt x="460013" y="135675"/>
                  <a:pt x="461073" y="151991"/>
                </a:cubicBezTo>
                <a:lnTo>
                  <a:pt x="463103" y="213935"/>
                </a:lnTo>
                <a:lnTo>
                  <a:pt x="282256" y="248272"/>
                </a:lnTo>
                <a:lnTo>
                  <a:pt x="283588" y="310787"/>
                </a:lnTo>
                <a:cubicBezTo>
                  <a:pt x="283967" y="342484"/>
                  <a:pt x="275337" y="366468"/>
                  <a:pt x="258470" y="380063"/>
                </a:cubicBezTo>
                <a:cubicBezTo>
                  <a:pt x="244297" y="391488"/>
                  <a:pt x="227798" y="392980"/>
                  <a:pt x="217985" y="390676"/>
                </a:cubicBezTo>
                <a:lnTo>
                  <a:pt x="216493" y="390354"/>
                </a:lnTo>
                <a:cubicBezTo>
                  <a:pt x="211405" y="389634"/>
                  <a:pt x="210785" y="384948"/>
                  <a:pt x="210663" y="383065"/>
                </a:cubicBezTo>
                <a:lnTo>
                  <a:pt x="207818" y="216452"/>
                </a:lnTo>
                <a:lnTo>
                  <a:pt x="207526" y="199035"/>
                </a:lnTo>
                <a:cubicBezTo>
                  <a:pt x="207387" y="190430"/>
                  <a:pt x="211040" y="182001"/>
                  <a:pt x="217604" y="176322"/>
                </a:cubicBezTo>
                <a:close/>
                <a:moveTo>
                  <a:pt x="5985" y="333555"/>
                </a:moveTo>
                <a:lnTo>
                  <a:pt x="76525" y="319937"/>
                </a:lnTo>
                <a:cubicBezTo>
                  <a:pt x="80570" y="319149"/>
                  <a:pt x="84414" y="321735"/>
                  <a:pt x="85202" y="325781"/>
                </a:cubicBezTo>
                <a:lnTo>
                  <a:pt x="120634" y="510548"/>
                </a:lnTo>
                <a:cubicBezTo>
                  <a:pt x="121422" y="514593"/>
                  <a:pt x="118835" y="518438"/>
                  <a:pt x="114790" y="519226"/>
                </a:cubicBezTo>
                <a:lnTo>
                  <a:pt x="44348" y="532732"/>
                </a:lnTo>
                <a:cubicBezTo>
                  <a:pt x="40303" y="533520"/>
                  <a:pt x="36458" y="530934"/>
                  <a:pt x="35671" y="526889"/>
                </a:cubicBezTo>
                <a:lnTo>
                  <a:pt x="141" y="342232"/>
                </a:lnTo>
                <a:cubicBezTo>
                  <a:pt x="-647" y="338187"/>
                  <a:pt x="1939" y="334343"/>
                  <a:pt x="5985" y="333555"/>
                </a:cubicBezTo>
                <a:close/>
                <a:moveTo>
                  <a:pt x="262413" y="14069"/>
                </a:moveTo>
                <a:cubicBezTo>
                  <a:pt x="262252" y="9983"/>
                  <a:pt x="265494" y="6516"/>
                  <a:pt x="269579" y="6355"/>
                </a:cubicBezTo>
                <a:lnTo>
                  <a:pt x="449724" y="5"/>
                </a:lnTo>
                <a:cubicBezTo>
                  <a:pt x="453810" y="-155"/>
                  <a:pt x="457166" y="2987"/>
                  <a:pt x="457438" y="7171"/>
                </a:cubicBezTo>
                <a:lnTo>
                  <a:pt x="459969" y="78431"/>
                </a:lnTo>
                <a:cubicBezTo>
                  <a:pt x="460129" y="82518"/>
                  <a:pt x="456887" y="85985"/>
                  <a:pt x="452802" y="86145"/>
                </a:cubicBezTo>
                <a:lnTo>
                  <a:pt x="272657" y="92496"/>
                </a:lnTo>
                <a:cubicBezTo>
                  <a:pt x="268571" y="92656"/>
                  <a:pt x="265104" y="89415"/>
                  <a:pt x="264943" y="85329"/>
                </a:cubicBezTo>
                <a:close/>
              </a:path>
            </a:pathLst>
          </a:custGeom>
          <a:solidFill>
            <a:schemeClr val="bg1"/>
          </a:solidFill>
          <a:ln w="14800" cap="flat">
            <a:noFill/>
            <a:prstDash val="solid"/>
            <a:miter/>
          </a:ln>
        </p:spPr>
        <p:txBody>
          <a:bodyPr rtlCol="0" anchor="ctr"/>
          <a:lstStyle/>
          <a:p>
            <a:endParaRPr lang="en-IN"/>
          </a:p>
        </p:txBody>
      </p:sp>
    </p:spTree>
    <p:extLst>
      <p:ext uri="{BB962C8B-B14F-4D97-AF65-F5344CB8AC3E}">
        <p14:creationId xmlns:p14="http://schemas.microsoft.com/office/powerpoint/2010/main" val="3788003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D3C62C-E90D-6D61-50D7-58DF310C7533}"/>
              </a:ext>
            </a:extLst>
          </p:cNvPr>
          <p:cNvGrpSpPr/>
          <p:nvPr/>
        </p:nvGrpSpPr>
        <p:grpSpPr>
          <a:xfrm>
            <a:off x="1420172" y="914926"/>
            <a:ext cx="7234472" cy="800106"/>
            <a:chOff x="-587398" y="1408647"/>
            <a:chExt cx="8011710" cy="886066"/>
          </a:xfrm>
        </p:grpSpPr>
        <p:sp>
          <p:nvSpPr>
            <p:cNvPr id="3" name="Rectangle: Rounded Corners 2">
              <a:extLst>
                <a:ext uri="{FF2B5EF4-FFF2-40B4-BE49-F238E27FC236}">
                  <a16:creationId xmlns:a16="http://schemas.microsoft.com/office/drawing/2014/main" id="{656A199B-7D88-ECA8-A0B4-6C4C7744E525}"/>
                </a:ext>
              </a:extLst>
            </p:cNvPr>
            <p:cNvSpPr/>
            <p:nvPr/>
          </p:nvSpPr>
          <p:spPr>
            <a:xfrm>
              <a:off x="-587398" y="1408647"/>
              <a:ext cx="801171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84C4227-B5B8-D710-1586-2BE7C5B3B020}"/>
                </a:ext>
              </a:extLst>
            </p:cNvPr>
            <p:cNvSpPr txBox="1"/>
            <p:nvPr/>
          </p:nvSpPr>
          <p:spPr>
            <a:xfrm>
              <a:off x="-38427" y="1528514"/>
              <a:ext cx="5272151" cy="71577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Founders Of Airbnb</a:t>
              </a:r>
            </a:p>
          </p:txBody>
        </p:sp>
        <p:grpSp>
          <p:nvGrpSpPr>
            <p:cNvPr id="5" name="Group 4">
              <a:extLst>
                <a:ext uri="{FF2B5EF4-FFF2-40B4-BE49-F238E27FC236}">
                  <a16:creationId xmlns:a16="http://schemas.microsoft.com/office/drawing/2014/main" id="{1626C154-1D09-E5DD-EC61-33C36623FEBF}"/>
                </a:ext>
              </a:extLst>
            </p:cNvPr>
            <p:cNvGrpSpPr/>
            <p:nvPr/>
          </p:nvGrpSpPr>
          <p:grpSpPr>
            <a:xfrm>
              <a:off x="6608703" y="1480199"/>
              <a:ext cx="734888" cy="742960"/>
              <a:chOff x="6645415" y="1719600"/>
              <a:chExt cx="444130" cy="449008"/>
            </a:xfrm>
          </p:grpSpPr>
          <p:sp>
            <p:nvSpPr>
              <p:cNvPr id="6" name="Rectangle: Rounded Corners 5">
                <a:extLst>
                  <a:ext uri="{FF2B5EF4-FFF2-40B4-BE49-F238E27FC236}">
                    <a16:creationId xmlns:a16="http://schemas.microsoft.com/office/drawing/2014/main" id="{4C6A9788-BA32-AC2F-4409-02081F21759D}"/>
                  </a:ext>
                </a:extLst>
              </p:cNvPr>
              <p:cNvSpPr/>
              <p:nvPr/>
            </p:nvSpPr>
            <p:spPr>
              <a:xfrm>
                <a:off x="6645415"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a:extLst>
                  <a:ext uri="{FF2B5EF4-FFF2-40B4-BE49-F238E27FC236}">
                    <a16:creationId xmlns:a16="http://schemas.microsoft.com/office/drawing/2014/main" id="{C9C8F472-78E1-B4D1-3507-E713ACA392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3193" y="1849816"/>
                <a:ext cx="188577" cy="188577"/>
              </a:xfrm>
              <a:prstGeom prst="rect">
                <a:avLst/>
              </a:prstGeom>
            </p:spPr>
          </p:pic>
        </p:grpSp>
      </p:grpSp>
      <p:sp>
        <p:nvSpPr>
          <p:cNvPr id="8" name="Rectangle: Rounded Corners 7">
            <a:extLst>
              <a:ext uri="{FF2B5EF4-FFF2-40B4-BE49-F238E27FC236}">
                <a16:creationId xmlns:a16="http://schemas.microsoft.com/office/drawing/2014/main" id="{FB00B727-4884-CB6C-BCD6-D56C1774E9E9}"/>
              </a:ext>
            </a:extLst>
          </p:cNvPr>
          <p:cNvSpPr/>
          <p:nvPr/>
        </p:nvSpPr>
        <p:spPr>
          <a:xfrm>
            <a:off x="1546069" y="2161677"/>
            <a:ext cx="2654575" cy="3155964"/>
          </a:xfrm>
          <a:prstGeom prst="roundRect">
            <a:avLst>
              <a:gd name="adj" fmla="val 7865"/>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82337E6B-388E-A59A-6E16-8549E1D46477}"/>
              </a:ext>
            </a:extLst>
          </p:cNvPr>
          <p:cNvSpPr txBox="1"/>
          <p:nvPr/>
        </p:nvSpPr>
        <p:spPr>
          <a:xfrm>
            <a:off x="1558787" y="5465504"/>
            <a:ext cx="2539872" cy="307777"/>
          </a:xfrm>
          <a:prstGeom prst="rect">
            <a:avLst/>
          </a:prstGeom>
          <a:noFill/>
        </p:spPr>
        <p:txBody>
          <a:bodyPr wrap="square">
            <a:spAutoFit/>
          </a:bodyPr>
          <a:lstStyle/>
          <a:p>
            <a:pPr algn="ctr"/>
            <a:r>
              <a:rPr lang="en-IN" sz="1400" b="1"/>
              <a:t>Brian Chesky</a:t>
            </a:r>
          </a:p>
        </p:txBody>
      </p:sp>
      <p:sp>
        <p:nvSpPr>
          <p:cNvPr id="17" name="Rectangle: Rounded Corners 16">
            <a:extLst>
              <a:ext uri="{FF2B5EF4-FFF2-40B4-BE49-F238E27FC236}">
                <a16:creationId xmlns:a16="http://schemas.microsoft.com/office/drawing/2014/main" id="{8EE6519C-D568-5CAC-1751-0FFB84C06945}"/>
              </a:ext>
            </a:extLst>
          </p:cNvPr>
          <p:cNvSpPr/>
          <p:nvPr/>
        </p:nvSpPr>
        <p:spPr>
          <a:xfrm>
            <a:off x="4778140" y="2161677"/>
            <a:ext cx="2654575" cy="3155964"/>
          </a:xfrm>
          <a:prstGeom prst="roundRect">
            <a:avLst>
              <a:gd name="adj" fmla="val 7865"/>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DBD77D9F-C89F-AFC7-CDD4-7BC9AFD538BA}"/>
              </a:ext>
            </a:extLst>
          </p:cNvPr>
          <p:cNvSpPr/>
          <p:nvPr/>
        </p:nvSpPr>
        <p:spPr>
          <a:xfrm>
            <a:off x="8010210" y="2161677"/>
            <a:ext cx="2654575" cy="3155964"/>
          </a:xfrm>
          <a:prstGeom prst="roundRect">
            <a:avLst>
              <a:gd name="adj" fmla="val 7865"/>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5148419D-203D-D5DE-FFF0-1B04EC7AB38B}"/>
              </a:ext>
            </a:extLst>
          </p:cNvPr>
          <p:cNvSpPr txBox="1"/>
          <p:nvPr/>
        </p:nvSpPr>
        <p:spPr>
          <a:xfrm>
            <a:off x="4768712" y="5465504"/>
            <a:ext cx="2539872" cy="307777"/>
          </a:xfrm>
          <a:prstGeom prst="rect">
            <a:avLst/>
          </a:prstGeom>
          <a:noFill/>
        </p:spPr>
        <p:txBody>
          <a:bodyPr wrap="square">
            <a:spAutoFit/>
          </a:bodyPr>
          <a:lstStyle/>
          <a:p>
            <a:pPr algn="ctr"/>
            <a:r>
              <a:rPr lang="en-IN" sz="1400" b="1"/>
              <a:t>Joe Gebbia</a:t>
            </a:r>
          </a:p>
        </p:txBody>
      </p:sp>
      <p:sp>
        <p:nvSpPr>
          <p:cNvPr id="24" name="TextBox 23">
            <a:extLst>
              <a:ext uri="{FF2B5EF4-FFF2-40B4-BE49-F238E27FC236}">
                <a16:creationId xmlns:a16="http://schemas.microsoft.com/office/drawing/2014/main" id="{77056A1D-D137-F518-ED9C-7F4F9624BD7B}"/>
              </a:ext>
            </a:extLst>
          </p:cNvPr>
          <p:cNvSpPr txBox="1"/>
          <p:nvPr/>
        </p:nvSpPr>
        <p:spPr>
          <a:xfrm>
            <a:off x="8115486" y="5457517"/>
            <a:ext cx="2539872" cy="307777"/>
          </a:xfrm>
          <a:prstGeom prst="rect">
            <a:avLst/>
          </a:prstGeom>
          <a:noFill/>
        </p:spPr>
        <p:txBody>
          <a:bodyPr wrap="square">
            <a:spAutoFit/>
          </a:bodyPr>
          <a:lstStyle/>
          <a:p>
            <a:pPr algn="ctr"/>
            <a:r>
              <a:rPr lang="en-IN" sz="1400" b="1"/>
              <a:t>Nathan Blecharczyk</a:t>
            </a:r>
          </a:p>
        </p:txBody>
      </p:sp>
      <p:pic>
        <p:nvPicPr>
          <p:cNvPr id="38" name="Picture Placeholder 37" descr="A person smiling at the camera&#10;&#10;Description automatically generated">
            <a:extLst>
              <a:ext uri="{FF2B5EF4-FFF2-40B4-BE49-F238E27FC236}">
                <a16:creationId xmlns:a16="http://schemas.microsoft.com/office/drawing/2014/main" id="{A3EEEB8C-92DD-B1DB-1691-53B1B00FB3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7930" r="7930"/>
          <a:stretch>
            <a:fillRect/>
          </a:stretch>
        </p:blipFill>
        <p:spPr/>
      </p:pic>
      <p:pic>
        <p:nvPicPr>
          <p:cNvPr id="40" name="Picture Placeholder 39" descr="A person with a beard and mustache&#10;&#10;Description automatically generated">
            <a:extLst>
              <a:ext uri="{FF2B5EF4-FFF2-40B4-BE49-F238E27FC236}">
                <a16:creationId xmlns:a16="http://schemas.microsoft.com/office/drawing/2014/main" id="{97D2BC8B-2A45-45B9-8163-5B0AEE7BD674}"/>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b="10772"/>
          <a:stretch/>
        </p:blipFill>
        <p:spPr>
          <a:xfrm>
            <a:off x="4778140" y="2161677"/>
            <a:ext cx="2654575" cy="3155964"/>
          </a:xfrm>
        </p:spPr>
      </p:pic>
      <p:pic>
        <p:nvPicPr>
          <p:cNvPr id="42" name="Picture Placeholder 41" descr="A person in a white shirt&#10;&#10;Description automatically generated">
            <a:extLst>
              <a:ext uri="{FF2B5EF4-FFF2-40B4-BE49-F238E27FC236}">
                <a16:creationId xmlns:a16="http://schemas.microsoft.com/office/drawing/2014/main" id="{071D7800-4A24-C0C5-4BAA-0A0D4586D3B2}"/>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7948" r="7948"/>
          <a:stretch>
            <a:fillRect/>
          </a:stretch>
        </p:blipFill>
        <p:spPr/>
      </p:pic>
    </p:spTree>
    <p:extLst>
      <p:ext uri="{BB962C8B-B14F-4D97-AF65-F5344CB8AC3E}">
        <p14:creationId xmlns:p14="http://schemas.microsoft.com/office/powerpoint/2010/main" val="49432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9E1E7824-D6AA-9F7D-7E84-D7FB7F25D16C}"/>
              </a:ext>
            </a:extLst>
          </p:cNvPr>
          <p:cNvSpPr/>
          <p:nvPr/>
        </p:nvSpPr>
        <p:spPr>
          <a:xfrm>
            <a:off x="8831838" y="4130951"/>
            <a:ext cx="2340754" cy="1612325"/>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9AB3EABE-BE5D-031F-8CFF-1D1389B655A8}"/>
              </a:ext>
            </a:extLst>
          </p:cNvPr>
          <p:cNvSpPr/>
          <p:nvPr/>
        </p:nvSpPr>
        <p:spPr>
          <a:xfrm>
            <a:off x="6215865" y="4130951"/>
            <a:ext cx="2340754" cy="1612325"/>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0013AAE3-7CD3-2110-37A3-48D13E3C6021}"/>
              </a:ext>
            </a:extLst>
          </p:cNvPr>
          <p:cNvSpPr/>
          <p:nvPr/>
        </p:nvSpPr>
        <p:spPr>
          <a:xfrm>
            <a:off x="3528334" y="4130951"/>
            <a:ext cx="2340754" cy="1612325"/>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E404E1B2-74EA-7EE3-8765-2C08195184B7}"/>
              </a:ext>
            </a:extLst>
          </p:cNvPr>
          <p:cNvSpPr/>
          <p:nvPr/>
        </p:nvSpPr>
        <p:spPr>
          <a:xfrm>
            <a:off x="1019408" y="4130951"/>
            <a:ext cx="2340754" cy="1612325"/>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FC9A9D9F-A1FD-333C-FA99-B0A937F0C114}"/>
              </a:ext>
            </a:extLst>
          </p:cNvPr>
          <p:cNvGrpSpPr/>
          <p:nvPr/>
        </p:nvGrpSpPr>
        <p:grpSpPr>
          <a:xfrm>
            <a:off x="2683753" y="916758"/>
            <a:ext cx="6824494" cy="886066"/>
            <a:chOff x="1572015" y="1408647"/>
            <a:chExt cx="6824494"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1572015" y="1408647"/>
              <a:ext cx="6824494"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1925859" y="1528514"/>
              <a:ext cx="4152900"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SWOT Analysis</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grpSp>
        <p:nvGrpSpPr>
          <p:cNvPr id="25" name="Group 24">
            <a:extLst>
              <a:ext uri="{FF2B5EF4-FFF2-40B4-BE49-F238E27FC236}">
                <a16:creationId xmlns:a16="http://schemas.microsoft.com/office/drawing/2014/main" id="{1A58F4BE-DA01-C776-06C1-9141500B2C10}"/>
              </a:ext>
            </a:extLst>
          </p:cNvPr>
          <p:cNvGrpSpPr/>
          <p:nvPr/>
        </p:nvGrpSpPr>
        <p:grpSpPr>
          <a:xfrm>
            <a:off x="1150576" y="1933592"/>
            <a:ext cx="2085948" cy="2646878"/>
            <a:chOff x="1417276" y="2311357"/>
            <a:chExt cx="1552548" cy="2646878"/>
          </a:xfrm>
        </p:grpSpPr>
        <p:sp>
          <p:nvSpPr>
            <p:cNvPr id="15" name="Rectangle: Rounded Corners 14">
              <a:extLst>
                <a:ext uri="{FF2B5EF4-FFF2-40B4-BE49-F238E27FC236}">
                  <a16:creationId xmlns:a16="http://schemas.microsoft.com/office/drawing/2014/main" id="{A01870B9-FABF-1188-DFA4-D29119D0139A}"/>
                </a:ext>
              </a:extLst>
            </p:cNvPr>
            <p:cNvSpPr/>
            <p:nvPr/>
          </p:nvSpPr>
          <p:spPr>
            <a:xfrm>
              <a:off x="1417276" y="2819340"/>
              <a:ext cx="1552548" cy="1473149"/>
            </a:xfrm>
            <a:prstGeom prst="roundRect">
              <a:avLst/>
            </a:prstGeom>
            <a:solidFill>
              <a:srgbClr val="FF5A5F">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D8CEE70-6AC0-AFF4-E5DF-B6B0429C0CA6}"/>
                </a:ext>
              </a:extLst>
            </p:cNvPr>
            <p:cNvSpPr txBox="1"/>
            <p:nvPr/>
          </p:nvSpPr>
          <p:spPr>
            <a:xfrm>
              <a:off x="1656305" y="2311357"/>
              <a:ext cx="1074490" cy="2646878"/>
            </a:xfrm>
            <a:prstGeom prst="rect">
              <a:avLst/>
            </a:prstGeom>
            <a:noFill/>
            <a:effectLst>
              <a:outerShdw blurRad="50800" dist="88900" algn="l" rotWithShape="0">
                <a:prstClr val="black">
                  <a:alpha val="6000"/>
                </a:prstClr>
              </a:outerShdw>
            </a:effectLst>
          </p:spPr>
          <p:txBody>
            <a:bodyPr wrap="square" rtlCol="0">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a:t>S</a:t>
              </a:r>
            </a:p>
          </p:txBody>
        </p:sp>
      </p:grpSp>
      <p:grpSp>
        <p:nvGrpSpPr>
          <p:cNvPr id="27" name="Group 26">
            <a:extLst>
              <a:ext uri="{FF2B5EF4-FFF2-40B4-BE49-F238E27FC236}">
                <a16:creationId xmlns:a16="http://schemas.microsoft.com/office/drawing/2014/main" id="{8647F915-9D2B-DFFF-0613-7F23A22A501B}"/>
              </a:ext>
            </a:extLst>
          </p:cNvPr>
          <p:cNvGrpSpPr/>
          <p:nvPr/>
        </p:nvGrpSpPr>
        <p:grpSpPr>
          <a:xfrm>
            <a:off x="3688010" y="1933592"/>
            <a:ext cx="2085948" cy="2646878"/>
            <a:chOff x="3954710" y="2311357"/>
            <a:chExt cx="1552548" cy="2646878"/>
          </a:xfrm>
        </p:grpSpPr>
        <p:sp>
          <p:nvSpPr>
            <p:cNvPr id="5" name="Rectangle: Rounded Corners 4">
              <a:extLst>
                <a:ext uri="{FF2B5EF4-FFF2-40B4-BE49-F238E27FC236}">
                  <a16:creationId xmlns:a16="http://schemas.microsoft.com/office/drawing/2014/main" id="{89A528B3-5A42-8A56-8CB7-D1EF3FB8ED3E}"/>
                </a:ext>
              </a:extLst>
            </p:cNvPr>
            <p:cNvSpPr/>
            <p:nvPr/>
          </p:nvSpPr>
          <p:spPr>
            <a:xfrm>
              <a:off x="3954710" y="2819340"/>
              <a:ext cx="1552548" cy="1473149"/>
            </a:xfrm>
            <a:prstGeom prst="roundRect">
              <a:avLst/>
            </a:prstGeom>
            <a:solidFill>
              <a:srgbClr val="FF5A5F">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15A0E9C-A732-C8DD-D221-BA35BCD37AF1}"/>
                </a:ext>
              </a:extLst>
            </p:cNvPr>
            <p:cNvSpPr txBox="1"/>
            <p:nvPr/>
          </p:nvSpPr>
          <p:spPr>
            <a:xfrm>
              <a:off x="4193739" y="2311357"/>
              <a:ext cx="1074490" cy="2646878"/>
            </a:xfrm>
            <a:prstGeom prst="rect">
              <a:avLst/>
            </a:prstGeom>
            <a:noFill/>
            <a:effectLst>
              <a:outerShdw blurRad="50800" dist="88900" algn="l" rotWithShape="0">
                <a:prstClr val="black">
                  <a:alpha val="6000"/>
                </a:prstClr>
              </a:outerShdw>
            </a:effectLst>
          </p:spPr>
          <p:txBody>
            <a:bodyPr wrap="square" rtlCol="0">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a:t>W</a:t>
              </a:r>
            </a:p>
          </p:txBody>
        </p:sp>
      </p:grpSp>
      <p:grpSp>
        <p:nvGrpSpPr>
          <p:cNvPr id="28" name="Group 27">
            <a:extLst>
              <a:ext uri="{FF2B5EF4-FFF2-40B4-BE49-F238E27FC236}">
                <a16:creationId xmlns:a16="http://schemas.microsoft.com/office/drawing/2014/main" id="{CFE42F05-8B8A-754D-4589-22DB0CFA7401}"/>
              </a:ext>
            </a:extLst>
          </p:cNvPr>
          <p:cNvGrpSpPr/>
          <p:nvPr/>
        </p:nvGrpSpPr>
        <p:grpSpPr>
          <a:xfrm>
            <a:off x="6316006" y="1924067"/>
            <a:ext cx="2085948" cy="2646878"/>
            <a:chOff x="6582706" y="2301832"/>
            <a:chExt cx="1552548" cy="2646878"/>
          </a:xfrm>
        </p:grpSpPr>
        <p:sp>
          <p:nvSpPr>
            <p:cNvPr id="6" name="Rectangle: Rounded Corners 5">
              <a:extLst>
                <a:ext uri="{FF2B5EF4-FFF2-40B4-BE49-F238E27FC236}">
                  <a16:creationId xmlns:a16="http://schemas.microsoft.com/office/drawing/2014/main" id="{018BC2B4-810E-403B-18A8-71B2A7259A08}"/>
                </a:ext>
              </a:extLst>
            </p:cNvPr>
            <p:cNvSpPr/>
            <p:nvPr/>
          </p:nvSpPr>
          <p:spPr>
            <a:xfrm>
              <a:off x="6582706" y="2819340"/>
              <a:ext cx="1552548" cy="1473149"/>
            </a:xfrm>
            <a:prstGeom prst="roundRect">
              <a:avLst/>
            </a:prstGeom>
            <a:solidFill>
              <a:srgbClr val="FF5A5F">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69EF0DC6-FA37-A517-598A-ABF937A7E75D}"/>
                </a:ext>
              </a:extLst>
            </p:cNvPr>
            <p:cNvSpPr txBox="1"/>
            <p:nvPr/>
          </p:nvSpPr>
          <p:spPr>
            <a:xfrm>
              <a:off x="6821735" y="2301832"/>
              <a:ext cx="1074490" cy="2646878"/>
            </a:xfrm>
            <a:prstGeom prst="rect">
              <a:avLst/>
            </a:prstGeom>
            <a:noFill/>
            <a:effectLst>
              <a:outerShdw blurRad="50800" dist="88900" algn="l" rotWithShape="0">
                <a:prstClr val="black">
                  <a:alpha val="6000"/>
                </a:prstClr>
              </a:outerShdw>
            </a:effectLst>
          </p:spPr>
          <p:txBody>
            <a:bodyPr wrap="square" rtlCol="0">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a:t>O</a:t>
              </a:r>
            </a:p>
          </p:txBody>
        </p:sp>
      </p:grpSp>
      <p:grpSp>
        <p:nvGrpSpPr>
          <p:cNvPr id="30" name="Group 29">
            <a:extLst>
              <a:ext uri="{FF2B5EF4-FFF2-40B4-BE49-F238E27FC236}">
                <a16:creationId xmlns:a16="http://schemas.microsoft.com/office/drawing/2014/main" id="{720D71C0-50AE-5D1E-9D86-5625FB6C3824}"/>
              </a:ext>
            </a:extLst>
          </p:cNvPr>
          <p:cNvGrpSpPr/>
          <p:nvPr/>
        </p:nvGrpSpPr>
        <p:grpSpPr>
          <a:xfrm>
            <a:off x="8944002" y="1933592"/>
            <a:ext cx="2085948" cy="2646878"/>
            <a:chOff x="9210702" y="2311357"/>
            <a:chExt cx="1552548" cy="2646878"/>
          </a:xfrm>
        </p:grpSpPr>
        <p:sp>
          <p:nvSpPr>
            <p:cNvPr id="17" name="Rectangle: Rounded Corners 16">
              <a:extLst>
                <a:ext uri="{FF2B5EF4-FFF2-40B4-BE49-F238E27FC236}">
                  <a16:creationId xmlns:a16="http://schemas.microsoft.com/office/drawing/2014/main" id="{DEFE1756-C405-1F4D-942A-7A3F97A0842D}"/>
                </a:ext>
              </a:extLst>
            </p:cNvPr>
            <p:cNvSpPr/>
            <p:nvPr/>
          </p:nvSpPr>
          <p:spPr>
            <a:xfrm>
              <a:off x="9210702" y="2819340"/>
              <a:ext cx="1552548" cy="1473149"/>
            </a:xfrm>
            <a:prstGeom prst="roundRect">
              <a:avLst/>
            </a:prstGeom>
            <a:solidFill>
              <a:srgbClr val="FF5A5F">
                <a:alpha val="9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C9863F87-FCEB-ECAC-01AC-60C94378EC96}"/>
                </a:ext>
              </a:extLst>
            </p:cNvPr>
            <p:cNvSpPr txBox="1"/>
            <p:nvPr/>
          </p:nvSpPr>
          <p:spPr>
            <a:xfrm>
              <a:off x="9444746" y="2311357"/>
              <a:ext cx="1074490" cy="2646878"/>
            </a:xfrm>
            <a:prstGeom prst="rect">
              <a:avLst/>
            </a:prstGeom>
            <a:noFill/>
            <a:effectLst>
              <a:outerShdw blurRad="50800" dist="88900" algn="l" rotWithShape="0">
                <a:prstClr val="black">
                  <a:alpha val="6000"/>
                </a:prstClr>
              </a:outerShdw>
            </a:effectLst>
          </p:spPr>
          <p:txBody>
            <a:bodyPr wrap="square" rtlCol="0">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a:t>T</a:t>
              </a:r>
            </a:p>
          </p:txBody>
        </p:sp>
      </p:grpSp>
      <p:grpSp>
        <p:nvGrpSpPr>
          <p:cNvPr id="3" name="Group 2">
            <a:extLst>
              <a:ext uri="{FF2B5EF4-FFF2-40B4-BE49-F238E27FC236}">
                <a16:creationId xmlns:a16="http://schemas.microsoft.com/office/drawing/2014/main" id="{6204047B-020C-C9C5-DF30-287935394C8A}"/>
              </a:ext>
            </a:extLst>
          </p:cNvPr>
          <p:cNvGrpSpPr/>
          <p:nvPr/>
        </p:nvGrpSpPr>
        <p:grpSpPr>
          <a:xfrm>
            <a:off x="1114658" y="4276654"/>
            <a:ext cx="2167161" cy="1278943"/>
            <a:chOff x="1609724" y="2225104"/>
            <a:chExt cx="2167161" cy="1278943"/>
          </a:xfrm>
        </p:grpSpPr>
        <p:sp>
          <p:nvSpPr>
            <p:cNvPr id="20" name="TextBox 19">
              <a:extLst>
                <a:ext uri="{FF2B5EF4-FFF2-40B4-BE49-F238E27FC236}">
                  <a16:creationId xmlns:a16="http://schemas.microsoft.com/office/drawing/2014/main" id="{A6931713-A3CF-AD54-CA9A-98F69E1C0143}"/>
                </a:ext>
              </a:extLst>
            </p:cNvPr>
            <p:cNvSpPr txBox="1"/>
            <p:nvPr/>
          </p:nvSpPr>
          <p:spPr>
            <a:xfrm>
              <a:off x="1614708" y="2225104"/>
              <a:ext cx="2157192"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Strength</a:t>
              </a:r>
            </a:p>
          </p:txBody>
        </p:sp>
        <p:sp>
          <p:nvSpPr>
            <p:cNvPr id="26" name="TextBox 25">
              <a:extLst>
                <a:ext uri="{FF2B5EF4-FFF2-40B4-BE49-F238E27FC236}">
                  <a16:creationId xmlns:a16="http://schemas.microsoft.com/office/drawing/2014/main" id="{CCEF9A81-FD4B-7B7D-9642-09738EA87E5B}"/>
                </a:ext>
              </a:extLst>
            </p:cNvPr>
            <p:cNvSpPr txBox="1"/>
            <p:nvPr/>
          </p:nvSpPr>
          <p:spPr>
            <a:xfrm>
              <a:off x="1609724" y="2559365"/>
              <a:ext cx="2167161"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Lorem ipsum dolor sit amet, consectetur adipiscing elit, sed do eiusmod tempor incididunt ut labore et</a:t>
              </a:r>
            </a:p>
          </p:txBody>
        </p:sp>
      </p:grpSp>
      <p:grpSp>
        <p:nvGrpSpPr>
          <p:cNvPr id="7" name="Group 6">
            <a:extLst>
              <a:ext uri="{FF2B5EF4-FFF2-40B4-BE49-F238E27FC236}">
                <a16:creationId xmlns:a16="http://schemas.microsoft.com/office/drawing/2014/main" id="{5EC5F4E0-0658-1A2D-0116-477DB160CCA6}"/>
              </a:ext>
            </a:extLst>
          </p:cNvPr>
          <p:cNvGrpSpPr/>
          <p:nvPr/>
        </p:nvGrpSpPr>
        <p:grpSpPr>
          <a:xfrm>
            <a:off x="3647404" y="4276654"/>
            <a:ext cx="2167161" cy="1278943"/>
            <a:chOff x="8416251" y="2225104"/>
            <a:chExt cx="2167161" cy="1278943"/>
          </a:xfrm>
        </p:grpSpPr>
        <p:sp>
          <p:nvSpPr>
            <p:cNvPr id="14" name="TextBox 13">
              <a:extLst>
                <a:ext uri="{FF2B5EF4-FFF2-40B4-BE49-F238E27FC236}">
                  <a16:creationId xmlns:a16="http://schemas.microsoft.com/office/drawing/2014/main" id="{403E60DE-C7A3-C87B-D191-56A30B430079}"/>
                </a:ext>
              </a:extLst>
            </p:cNvPr>
            <p:cNvSpPr txBox="1"/>
            <p:nvPr/>
          </p:nvSpPr>
          <p:spPr>
            <a:xfrm>
              <a:off x="8421235" y="2225104"/>
              <a:ext cx="2157192"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Weakness</a:t>
              </a:r>
            </a:p>
          </p:txBody>
        </p:sp>
        <p:sp>
          <p:nvSpPr>
            <p:cNvPr id="29" name="TextBox 28">
              <a:extLst>
                <a:ext uri="{FF2B5EF4-FFF2-40B4-BE49-F238E27FC236}">
                  <a16:creationId xmlns:a16="http://schemas.microsoft.com/office/drawing/2014/main" id="{809D5242-49F9-36B5-4E6D-A20E043504C0}"/>
                </a:ext>
              </a:extLst>
            </p:cNvPr>
            <p:cNvSpPr txBox="1"/>
            <p:nvPr/>
          </p:nvSpPr>
          <p:spPr>
            <a:xfrm>
              <a:off x="8416251" y="2559365"/>
              <a:ext cx="2167161"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Dolore magna </a:t>
              </a:r>
              <a:r>
                <a:rPr lang="en-IN" sz="1100" err="1">
                  <a:latin typeface="+mn-lt"/>
                </a:rPr>
                <a:t>aliqua</a:t>
              </a:r>
              <a:r>
                <a:rPr lang="en-IN" sz="1100">
                  <a:latin typeface="+mn-lt"/>
                </a:rPr>
                <a:t> </a:t>
              </a:r>
              <a:r>
                <a:rPr lang="en-IN" sz="1100" err="1">
                  <a:latin typeface="+mn-lt"/>
                </a:rPr>
                <a:t>ut</a:t>
              </a:r>
              <a:r>
                <a:rPr lang="en-IN" sz="1100">
                  <a:latin typeface="+mn-lt"/>
                </a:rPr>
                <a:t> enim ad minim </a:t>
              </a:r>
              <a:r>
                <a:rPr lang="en-IN" sz="1100" err="1">
                  <a:latin typeface="+mn-lt"/>
                </a:rPr>
                <a:t>veniam</a:t>
              </a:r>
              <a:r>
                <a:rPr lang="en-IN" sz="1100">
                  <a:latin typeface="+mn-lt"/>
                </a:rPr>
                <a:t> quis </a:t>
              </a:r>
              <a:r>
                <a:rPr lang="en-IN" sz="1100" err="1">
                  <a:latin typeface="+mn-lt"/>
                </a:rPr>
                <a:t>nostrud</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grpSp>
      <p:grpSp>
        <p:nvGrpSpPr>
          <p:cNvPr id="4" name="Group 3">
            <a:extLst>
              <a:ext uri="{FF2B5EF4-FFF2-40B4-BE49-F238E27FC236}">
                <a16:creationId xmlns:a16="http://schemas.microsoft.com/office/drawing/2014/main" id="{AB9BF216-CCAE-DD10-D651-9FD4722F8FEF}"/>
              </a:ext>
            </a:extLst>
          </p:cNvPr>
          <p:cNvGrpSpPr/>
          <p:nvPr/>
        </p:nvGrpSpPr>
        <p:grpSpPr>
          <a:xfrm>
            <a:off x="6275400" y="4276654"/>
            <a:ext cx="2167161" cy="1298020"/>
            <a:chOff x="1609724" y="4142712"/>
            <a:chExt cx="2167161" cy="1298020"/>
          </a:xfrm>
        </p:grpSpPr>
        <p:sp>
          <p:nvSpPr>
            <p:cNvPr id="18" name="TextBox 17">
              <a:extLst>
                <a:ext uri="{FF2B5EF4-FFF2-40B4-BE49-F238E27FC236}">
                  <a16:creationId xmlns:a16="http://schemas.microsoft.com/office/drawing/2014/main" id="{4C751D21-20A1-2F01-DC7B-615EE41BD395}"/>
                </a:ext>
              </a:extLst>
            </p:cNvPr>
            <p:cNvSpPr txBox="1"/>
            <p:nvPr/>
          </p:nvSpPr>
          <p:spPr>
            <a:xfrm>
              <a:off x="1614708" y="4142712"/>
              <a:ext cx="2157192"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Opportunity</a:t>
              </a:r>
            </a:p>
          </p:txBody>
        </p:sp>
        <p:sp>
          <p:nvSpPr>
            <p:cNvPr id="32" name="TextBox 31">
              <a:extLst>
                <a:ext uri="{FF2B5EF4-FFF2-40B4-BE49-F238E27FC236}">
                  <a16:creationId xmlns:a16="http://schemas.microsoft.com/office/drawing/2014/main" id="{456764B9-DB6A-C29F-946C-BA72234DDDBB}"/>
                </a:ext>
              </a:extLst>
            </p:cNvPr>
            <p:cNvSpPr txBox="1"/>
            <p:nvPr/>
          </p:nvSpPr>
          <p:spPr>
            <a:xfrm>
              <a:off x="1609724" y="4496050"/>
              <a:ext cx="2167161"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duis</a:t>
              </a:r>
              <a:r>
                <a:rPr lang="en-IN" sz="1100">
                  <a:latin typeface="+mn-lt"/>
                </a:rPr>
                <a:t> ex </a:t>
              </a:r>
              <a:r>
                <a:rPr lang="en-IN" sz="1100" err="1">
                  <a:latin typeface="+mn-lt"/>
                </a:rPr>
                <a:t>ea</a:t>
              </a:r>
              <a:r>
                <a:rPr lang="en-IN" sz="1100">
                  <a:latin typeface="+mn-lt"/>
                </a:rPr>
                <a:t> </a:t>
              </a:r>
              <a:r>
                <a:rPr lang="en-IN" sz="1100" err="1">
                  <a:latin typeface="+mn-lt"/>
                </a:rPr>
                <a:t>aute</a:t>
              </a:r>
              <a:r>
                <a:rPr lang="en-IN" sz="1100">
                  <a:latin typeface="+mn-lt"/>
                </a:rPr>
                <a:t> </a:t>
              </a:r>
              <a:r>
                <a:rPr lang="en-IN" sz="1100" err="1">
                  <a:latin typeface="+mn-lt"/>
                </a:rPr>
                <a:t>irure</a:t>
              </a:r>
              <a:r>
                <a:rPr lang="en-IN" sz="1100">
                  <a:latin typeface="+mn-lt"/>
                </a:rPr>
                <a:t> dolor in </a:t>
              </a:r>
              <a:r>
                <a:rPr lang="en-IN" sz="1100" err="1">
                  <a:latin typeface="+mn-lt"/>
                </a:rPr>
                <a:t>reprehenderit</a:t>
              </a:r>
              <a:r>
                <a:rPr lang="en-IN" sz="1100">
                  <a:latin typeface="+mn-lt"/>
                </a:rPr>
                <a:t> in </a:t>
              </a:r>
              <a:r>
                <a:rPr lang="en-IN" sz="1100" err="1">
                  <a:latin typeface="+mn-lt"/>
                </a:rPr>
                <a:t>voluptate</a:t>
              </a:r>
              <a:r>
                <a:rPr lang="en-IN" sz="1100">
                  <a:latin typeface="+mn-lt"/>
                </a:rPr>
                <a:t> </a:t>
              </a:r>
              <a:r>
                <a:rPr lang="en-IN" sz="1100" err="1">
                  <a:latin typeface="+mn-lt"/>
                </a:rPr>
                <a:t>velit</a:t>
              </a:r>
              <a:r>
                <a:rPr lang="en-IN" sz="1100">
                  <a:latin typeface="+mn-lt"/>
                </a:rPr>
                <a:t> </a:t>
              </a:r>
              <a:r>
                <a:rPr lang="en-IN" sz="1100" err="1">
                  <a:latin typeface="+mn-lt"/>
                </a:rPr>
                <a:t>esse</a:t>
              </a:r>
              <a:r>
                <a:rPr lang="en-IN" sz="1100">
                  <a:latin typeface="+mn-lt"/>
                </a:rPr>
                <a:t> </a:t>
              </a:r>
              <a:r>
                <a:rPr lang="en-IN" sz="1100" err="1">
                  <a:latin typeface="+mn-lt"/>
                </a:rPr>
                <a:t>cillum</a:t>
              </a:r>
              <a:r>
                <a:rPr lang="en-IN" sz="1100">
                  <a:latin typeface="+mn-lt"/>
                </a:rPr>
                <a:t> dolore</a:t>
              </a:r>
            </a:p>
          </p:txBody>
        </p:sp>
      </p:grpSp>
      <p:grpSp>
        <p:nvGrpSpPr>
          <p:cNvPr id="8" name="Group 7">
            <a:extLst>
              <a:ext uri="{FF2B5EF4-FFF2-40B4-BE49-F238E27FC236}">
                <a16:creationId xmlns:a16="http://schemas.microsoft.com/office/drawing/2014/main" id="{61D01430-7042-1CEB-BBC6-2582FF34331E}"/>
              </a:ext>
            </a:extLst>
          </p:cNvPr>
          <p:cNvGrpSpPr/>
          <p:nvPr/>
        </p:nvGrpSpPr>
        <p:grpSpPr>
          <a:xfrm>
            <a:off x="8903396" y="4276654"/>
            <a:ext cx="2167160" cy="1298020"/>
            <a:chOff x="8416251" y="4142712"/>
            <a:chExt cx="2167160" cy="1298020"/>
          </a:xfrm>
        </p:grpSpPr>
        <p:sp>
          <p:nvSpPr>
            <p:cNvPr id="19" name="TextBox 18">
              <a:extLst>
                <a:ext uri="{FF2B5EF4-FFF2-40B4-BE49-F238E27FC236}">
                  <a16:creationId xmlns:a16="http://schemas.microsoft.com/office/drawing/2014/main" id="{F5193E4F-D9FE-687E-B970-82B38019F5C6}"/>
                </a:ext>
              </a:extLst>
            </p:cNvPr>
            <p:cNvSpPr txBox="1"/>
            <p:nvPr/>
          </p:nvSpPr>
          <p:spPr>
            <a:xfrm>
              <a:off x="8421235" y="4142712"/>
              <a:ext cx="2157192"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Threat</a:t>
              </a:r>
            </a:p>
          </p:txBody>
        </p:sp>
        <p:sp>
          <p:nvSpPr>
            <p:cNvPr id="35" name="TextBox 34">
              <a:extLst>
                <a:ext uri="{FF2B5EF4-FFF2-40B4-BE49-F238E27FC236}">
                  <a16:creationId xmlns:a16="http://schemas.microsoft.com/office/drawing/2014/main" id="{F21170E6-371B-8359-2B01-5048019F8886}"/>
                </a:ext>
              </a:extLst>
            </p:cNvPr>
            <p:cNvSpPr txBox="1"/>
            <p:nvPr/>
          </p:nvSpPr>
          <p:spPr>
            <a:xfrm>
              <a:off x="8416251" y="4496050"/>
              <a:ext cx="2167160"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grpSp>
    </p:spTree>
    <p:extLst>
      <p:ext uri="{BB962C8B-B14F-4D97-AF65-F5344CB8AC3E}">
        <p14:creationId xmlns:p14="http://schemas.microsoft.com/office/powerpoint/2010/main" val="84096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2292350" y="1199097"/>
            <a:ext cx="7607300" cy="886066"/>
            <a:chOff x="789209" y="1408647"/>
            <a:chExt cx="7607300"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789209" y="1408647"/>
              <a:ext cx="760730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1624773" y="1528514"/>
              <a:ext cx="5198447"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3600" b="1" spc="0">
                  <a:solidFill>
                    <a:srgbClr val="FF5A5F"/>
                  </a:solidFill>
                  <a:latin typeface="+mj-lt"/>
                  <a:cs typeface="Poppins SemiBold"/>
                </a:rPr>
                <a:t>AGENDA</a:t>
              </a:r>
              <a:endParaRPr lang="en-IN" sz="3600" b="1" spc="0">
                <a:solidFill>
                  <a:srgbClr val="FF5A5F"/>
                </a:solidFill>
                <a:latin typeface="+mj-lt"/>
              </a:endParaRP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grpSp>
        <p:nvGrpSpPr>
          <p:cNvPr id="14" name="Group 13">
            <a:extLst>
              <a:ext uri="{FF2B5EF4-FFF2-40B4-BE49-F238E27FC236}">
                <a16:creationId xmlns:a16="http://schemas.microsoft.com/office/drawing/2014/main" id="{DE0355CE-CFBB-AC58-802A-0B3F9E085362}"/>
              </a:ext>
            </a:extLst>
          </p:cNvPr>
          <p:cNvGrpSpPr/>
          <p:nvPr/>
        </p:nvGrpSpPr>
        <p:grpSpPr>
          <a:xfrm>
            <a:off x="2446677" y="2819093"/>
            <a:ext cx="1413868" cy="911711"/>
            <a:chOff x="4691812" y="2667643"/>
            <a:chExt cx="2836266" cy="1463615"/>
          </a:xfrm>
        </p:grpSpPr>
        <p:sp>
          <p:nvSpPr>
            <p:cNvPr id="17" name="Rectangle: Rounded Corners 16">
              <a:extLst>
                <a:ext uri="{FF2B5EF4-FFF2-40B4-BE49-F238E27FC236}">
                  <a16:creationId xmlns:a16="http://schemas.microsoft.com/office/drawing/2014/main" id="{DEFE1756-C405-1F4D-942A-7A3F97A0842D}"/>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4DB24AA-26A6-EC4B-31A0-E6DAE22CDACB}"/>
                </a:ext>
              </a:extLst>
            </p:cNvPr>
            <p:cNvSpPr txBox="1"/>
            <p:nvPr/>
          </p:nvSpPr>
          <p:spPr>
            <a:xfrm>
              <a:off x="5015049" y="2669450"/>
              <a:ext cx="2189790" cy="1269983"/>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2</a:t>
              </a:r>
            </a:p>
          </p:txBody>
        </p:sp>
      </p:grpSp>
      <p:sp>
        <p:nvSpPr>
          <p:cNvPr id="21" name="TextBox 20">
            <a:extLst>
              <a:ext uri="{FF2B5EF4-FFF2-40B4-BE49-F238E27FC236}">
                <a16:creationId xmlns:a16="http://schemas.microsoft.com/office/drawing/2014/main" id="{FC267E50-894D-FC83-13CE-3C582F08B673}"/>
              </a:ext>
            </a:extLst>
          </p:cNvPr>
          <p:cNvSpPr txBox="1"/>
          <p:nvPr/>
        </p:nvSpPr>
        <p:spPr>
          <a:xfrm>
            <a:off x="2395779" y="3894956"/>
            <a:ext cx="1516825" cy="736227"/>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n-lt"/>
              </a:rPr>
              <a:t>Data &amp; Methods</a:t>
            </a:r>
            <a:endParaRPr lang="en-US" sz="1600"/>
          </a:p>
          <a:p>
            <a:pPr algn="ctr"/>
            <a:endParaRPr lang="en-IN" sz="1400" b="1"/>
          </a:p>
        </p:txBody>
      </p:sp>
      <p:sp>
        <p:nvSpPr>
          <p:cNvPr id="5" name="TextBox 4">
            <a:extLst>
              <a:ext uri="{FF2B5EF4-FFF2-40B4-BE49-F238E27FC236}">
                <a16:creationId xmlns:a16="http://schemas.microsoft.com/office/drawing/2014/main" id="{D883B7D0-9363-2A90-CFDB-540E204165F4}"/>
              </a:ext>
            </a:extLst>
          </p:cNvPr>
          <p:cNvSpPr txBox="1"/>
          <p:nvPr/>
        </p:nvSpPr>
        <p:spPr>
          <a:xfrm>
            <a:off x="3902362" y="3902214"/>
            <a:ext cx="2161902" cy="319190"/>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ontserrat"/>
              </a:rPr>
              <a:t>EDA</a:t>
            </a:r>
          </a:p>
        </p:txBody>
      </p:sp>
      <p:sp>
        <p:nvSpPr>
          <p:cNvPr id="10" name="TextBox 9">
            <a:extLst>
              <a:ext uri="{FF2B5EF4-FFF2-40B4-BE49-F238E27FC236}">
                <a16:creationId xmlns:a16="http://schemas.microsoft.com/office/drawing/2014/main" id="{03E07DBC-CEC1-7198-D574-3638324D10DF}"/>
              </a:ext>
            </a:extLst>
          </p:cNvPr>
          <p:cNvSpPr txBox="1"/>
          <p:nvPr/>
        </p:nvSpPr>
        <p:spPr>
          <a:xfrm>
            <a:off x="248149" y="3900601"/>
            <a:ext cx="2161902" cy="310341"/>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n-lt"/>
              </a:rPr>
              <a:t>Project Proposal</a:t>
            </a:r>
          </a:p>
        </p:txBody>
      </p:sp>
      <p:sp>
        <p:nvSpPr>
          <p:cNvPr id="31" name="TextBox 30">
            <a:extLst>
              <a:ext uri="{FF2B5EF4-FFF2-40B4-BE49-F238E27FC236}">
                <a16:creationId xmlns:a16="http://schemas.microsoft.com/office/drawing/2014/main" id="{A8E74E3D-558B-FCCF-2D47-B8AECAA27D53}"/>
              </a:ext>
            </a:extLst>
          </p:cNvPr>
          <p:cNvSpPr txBox="1"/>
          <p:nvPr/>
        </p:nvSpPr>
        <p:spPr>
          <a:xfrm>
            <a:off x="9595349" y="3894957"/>
            <a:ext cx="1710347" cy="1172244"/>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n-lt"/>
              </a:rPr>
              <a:t>Ethical, Legal &amp; Societal Implications</a:t>
            </a:r>
            <a:endParaRPr lang="en-US" sz="1600"/>
          </a:p>
          <a:p>
            <a:pPr algn="ctr"/>
            <a:endParaRPr lang="en-IN" sz="1100" b="1"/>
          </a:p>
          <a:p>
            <a:pPr algn="ctr"/>
            <a:endParaRPr lang="en-IN" sz="1400" b="1"/>
          </a:p>
        </p:txBody>
      </p:sp>
      <p:sp>
        <p:nvSpPr>
          <p:cNvPr id="32" name="TextBox 31">
            <a:extLst>
              <a:ext uri="{FF2B5EF4-FFF2-40B4-BE49-F238E27FC236}">
                <a16:creationId xmlns:a16="http://schemas.microsoft.com/office/drawing/2014/main" id="{F4FF95FD-92FC-2053-5832-875B54BA2EB9}"/>
              </a:ext>
            </a:extLst>
          </p:cNvPr>
          <p:cNvSpPr txBox="1"/>
          <p:nvPr/>
        </p:nvSpPr>
        <p:spPr>
          <a:xfrm>
            <a:off x="5723421" y="3914309"/>
            <a:ext cx="2161902" cy="537198"/>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a:latin typeface="Montserrat"/>
              </a:rPr>
              <a:t>Regression Analysis</a:t>
            </a:r>
            <a:endParaRPr lang="en-US" sz="1600"/>
          </a:p>
        </p:txBody>
      </p:sp>
      <p:sp>
        <p:nvSpPr>
          <p:cNvPr id="33" name="TextBox 32">
            <a:extLst>
              <a:ext uri="{FF2B5EF4-FFF2-40B4-BE49-F238E27FC236}">
                <a16:creationId xmlns:a16="http://schemas.microsoft.com/office/drawing/2014/main" id="{3BFA658E-8E03-935B-3D7B-F665E3F6FE2A}"/>
              </a:ext>
            </a:extLst>
          </p:cNvPr>
          <p:cNvSpPr txBox="1"/>
          <p:nvPr/>
        </p:nvSpPr>
        <p:spPr>
          <a:xfrm>
            <a:off x="7899091" y="3914498"/>
            <a:ext cx="1516825" cy="729880"/>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600" b="1" dirty="0">
                <a:latin typeface="Montserrat"/>
              </a:rPr>
              <a:t>Stakeholder Implications</a:t>
            </a:r>
            <a:endParaRPr lang="en-US" sz="1600" b="1" dirty="0">
              <a:latin typeface="Montserrat"/>
            </a:endParaRPr>
          </a:p>
          <a:p>
            <a:pPr algn="ctr"/>
            <a:endParaRPr lang="en-IN" b="1" dirty="0">
              <a:latin typeface="Montserrat"/>
            </a:endParaRPr>
          </a:p>
        </p:txBody>
      </p:sp>
      <p:grpSp>
        <p:nvGrpSpPr>
          <p:cNvPr id="4" name="Group 3">
            <a:extLst>
              <a:ext uri="{FF2B5EF4-FFF2-40B4-BE49-F238E27FC236}">
                <a16:creationId xmlns:a16="http://schemas.microsoft.com/office/drawing/2014/main" id="{E2CC3E0C-D368-8717-E792-ED3C47789AE8}"/>
              </a:ext>
            </a:extLst>
          </p:cNvPr>
          <p:cNvGrpSpPr/>
          <p:nvPr/>
        </p:nvGrpSpPr>
        <p:grpSpPr>
          <a:xfrm>
            <a:off x="622715" y="2804579"/>
            <a:ext cx="1413868" cy="924457"/>
            <a:chOff x="4691812" y="2667643"/>
            <a:chExt cx="2836266" cy="1484076"/>
          </a:xfrm>
        </p:grpSpPr>
        <p:sp>
          <p:nvSpPr>
            <p:cNvPr id="20" name="Rectangle: Rounded Corners 19">
              <a:extLst>
                <a:ext uri="{FF2B5EF4-FFF2-40B4-BE49-F238E27FC236}">
                  <a16:creationId xmlns:a16="http://schemas.microsoft.com/office/drawing/2014/main" id="{C6BA5D59-F41B-9541-DB5A-AD433E99F14E}"/>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01FDFAAD-0770-F714-B1B8-2C134ED249B5}"/>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1</a:t>
              </a:r>
            </a:p>
          </p:txBody>
        </p:sp>
      </p:grpSp>
      <p:grpSp>
        <p:nvGrpSpPr>
          <p:cNvPr id="35" name="Group 34">
            <a:extLst>
              <a:ext uri="{FF2B5EF4-FFF2-40B4-BE49-F238E27FC236}">
                <a16:creationId xmlns:a16="http://schemas.microsoft.com/office/drawing/2014/main" id="{84C2CD9C-4D95-ED75-FA73-E45AD03AABB5}"/>
              </a:ext>
            </a:extLst>
          </p:cNvPr>
          <p:cNvGrpSpPr/>
          <p:nvPr/>
        </p:nvGrpSpPr>
        <p:grpSpPr>
          <a:xfrm>
            <a:off x="4270639" y="2809417"/>
            <a:ext cx="1413868" cy="924457"/>
            <a:chOff x="4691812" y="2667643"/>
            <a:chExt cx="2836266" cy="1484076"/>
          </a:xfrm>
        </p:grpSpPr>
        <p:sp>
          <p:nvSpPr>
            <p:cNvPr id="36" name="Rectangle: Rounded Corners 35">
              <a:extLst>
                <a:ext uri="{FF2B5EF4-FFF2-40B4-BE49-F238E27FC236}">
                  <a16:creationId xmlns:a16="http://schemas.microsoft.com/office/drawing/2014/main" id="{78DCDBD6-62E1-4318-4254-40740361F957}"/>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1F2BB2C4-0F64-0FBB-7DB1-3CFE52194887}"/>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3</a:t>
              </a:r>
            </a:p>
          </p:txBody>
        </p:sp>
      </p:grpSp>
      <p:grpSp>
        <p:nvGrpSpPr>
          <p:cNvPr id="38" name="Group 37">
            <a:extLst>
              <a:ext uri="{FF2B5EF4-FFF2-40B4-BE49-F238E27FC236}">
                <a16:creationId xmlns:a16="http://schemas.microsoft.com/office/drawing/2014/main" id="{414EE493-10D7-6827-C13E-E6AB0E5FA5C0}"/>
              </a:ext>
            </a:extLst>
          </p:cNvPr>
          <p:cNvGrpSpPr/>
          <p:nvPr/>
        </p:nvGrpSpPr>
        <p:grpSpPr>
          <a:xfrm>
            <a:off x="6094601" y="2799741"/>
            <a:ext cx="1413868" cy="924457"/>
            <a:chOff x="4691812" y="2667643"/>
            <a:chExt cx="2836266" cy="1484076"/>
          </a:xfrm>
        </p:grpSpPr>
        <p:sp>
          <p:nvSpPr>
            <p:cNvPr id="39" name="Rectangle: Rounded Corners 38">
              <a:extLst>
                <a:ext uri="{FF2B5EF4-FFF2-40B4-BE49-F238E27FC236}">
                  <a16:creationId xmlns:a16="http://schemas.microsoft.com/office/drawing/2014/main" id="{3FA03594-6EAE-953E-A16B-A46439D2FF97}"/>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CB30D0DB-E6AC-16ED-8819-7D69E12B6878}"/>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4</a:t>
              </a:r>
            </a:p>
          </p:txBody>
        </p:sp>
      </p:grpSp>
      <p:grpSp>
        <p:nvGrpSpPr>
          <p:cNvPr id="41" name="Group 40">
            <a:extLst>
              <a:ext uri="{FF2B5EF4-FFF2-40B4-BE49-F238E27FC236}">
                <a16:creationId xmlns:a16="http://schemas.microsoft.com/office/drawing/2014/main" id="{13A85C28-8B47-A707-82B7-697160C3A1D2}"/>
              </a:ext>
            </a:extLst>
          </p:cNvPr>
          <p:cNvGrpSpPr/>
          <p:nvPr/>
        </p:nvGrpSpPr>
        <p:grpSpPr>
          <a:xfrm>
            <a:off x="7918563" y="2819094"/>
            <a:ext cx="1413868" cy="924457"/>
            <a:chOff x="4691812" y="2667643"/>
            <a:chExt cx="2836266" cy="1484076"/>
          </a:xfrm>
        </p:grpSpPr>
        <p:sp>
          <p:nvSpPr>
            <p:cNvPr id="42" name="Rectangle: Rounded Corners 41">
              <a:extLst>
                <a:ext uri="{FF2B5EF4-FFF2-40B4-BE49-F238E27FC236}">
                  <a16:creationId xmlns:a16="http://schemas.microsoft.com/office/drawing/2014/main" id="{4283E530-EBFE-2144-67BF-19E1901DB765}"/>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8A4871C6-89B5-2FEE-B38C-AAD51227B5E9}"/>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5</a:t>
              </a:r>
            </a:p>
          </p:txBody>
        </p:sp>
      </p:grpSp>
      <p:grpSp>
        <p:nvGrpSpPr>
          <p:cNvPr id="44" name="Group 43">
            <a:extLst>
              <a:ext uri="{FF2B5EF4-FFF2-40B4-BE49-F238E27FC236}">
                <a16:creationId xmlns:a16="http://schemas.microsoft.com/office/drawing/2014/main" id="{329C8805-FE0C-1649-53C4-57313D3712AD}"/>
              </a:ext>
            </a:extLst>
          </p:cNvPr>
          <p:cNvGrpSpPr/>
          <p:nvPr/>
        </p:nvGrpSpPr>
        <p:grpSpPr>
          <a:xfrm>
            <a:off x="9742525" y="2814256"/>
            <a:ext cx="1413868" cy="924457"/>
            <a:chOff x="4691812" y="2667643"/>
            <a:chExt cx="2836266" cy="1484076"/>
          </a:xfrm>
        </p:grpSpPr>
        <p:sp>
          <p:nvSpPr>
            <p:cNvPr id="45" name="Rectangle: Rounded Corners 44">
              <a:extLst>
                <a:ext uri="{FF2B5EF4-FFF2-40B4-BE49-F238E27FC236}">
                  <a16:creationId xmlns:a16="http://schemas.microsoft.com/office/drawing/2014/main" id="{ADAB4A9D-1B26-2D8A-F5BB-391146070B58}"/>
                </a:ext>
              </a:extLst>
            </p:cNvPr>
            <p:cNvSpPr/>
            <p:nvPr/>
          </p:nvSpPr>
          <p:spPr>
            <a:xfrm>
              <a:off x="4691812" y="2667643"/>
              <a:ext cx="2836266" cy="1463615"/>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BCE49C2B-1A56-9DB1-B7EA-7FC2F6FAA21D}"/>
                </a:ext>
              </a:extLst>
            </p:cNvPr>
            <p:cNvSpPr txBox="1"/>
            <p:nvPr/>
          </p:nvSpPr>
          <p:spPr>
            <a:xfrm>
              <a:off x="5015048" y="2669451"/>
              <a:ext cx="2189790" cy="1482268"/>
            </a:xfrm>
            <a:prstGeom prst="rect">
              <a:avLst/>
            </a:prstGeom>
            <a:noFill/>
            <a:effectLst>
              <a:outerShdw blurRad="50800" dist="88900" algn="l" rotWithShape="0">
                <a:prstClr val="black">
                  <a:alpha val="6000"/>
                </a:prstClr>
              </a:outerShdw>
            </a:effectLst>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r>
                <a:rPr lang="en-IN" sz="5400" spc="0">
                  <a:latin typeface="Poppins ExtraLight"/>
                  <a:cs typeface="Poppins ExtraLight"/>
                </a:rPr>
                <a:t>6</a:t>
              </a:r>
            </a:p>
          </p:txBody>
        </p:sp>
      </p:grpSp>
    </p:spTree>
    <p:extLst>
      <p:ext uri="{BB962C8B-B14F-4D97-AF65-F5344CB8AC3E}">
        <p14:creationId xmlns:p14="http://schemas.microsoft.com/office/powerpoint/2010/main" val="4020825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249925B-57AF-BBF6-D4A2-B5E951B23D34}"/>
              </a:ext>
            </a:extLst>
          </p:cNvPr>
          <p:cNvSpPr/>
          <p:nvPr/>
        </p:nvSpPr>
        <p:spPr>
          <a:xfrm>
            <a:off x="982663" y="3667772"/>
            <a:ext cx="2340754" cy="2210864"/>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F270D18C-35D9-8DF3-6C2D-DAB23FC569DE}"/>
              </a:ext>
            </a:extLst>
          </p:cNvPr>
          <p:cNvSpPr/>
          <p:nvPr/>
        </p:nvSpPr>
        <p:spPr>
          <a:xfrm>
            <a:off x="3556180" y="3326049"/>
            <a:ext cx="2340754" cy="2552587"/>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1451BF44-8DBC-E68D-B2A5-2C8EBA4693CE}"/>
              </a:ext>
            </a:extLst>
          </p:cNvPr>
          <p:cNvSpPr/>
          <p:nvPr/>
        </p:nvSpPr>
        <p:spPr>
          <a:xfrm>
            <a:off x="6129697" y="2984327"/>
            <a:ext cx="2340754" cy="2894309"/>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1880B2DB-05FF-CE8E-45F5-C4D73F281A20}"/>
              </a:ext>
            </a:extLst>
          </p:cNvPr>
          <p:cNvSpPr/>
          <p:nvPr/>
        </p:nvSpPr>
        <p:spPr>
          <a:xfrm>
            <a:off x="8703214" y="2633390"/>
            <a:ext cx="2340754" cy="3245246"/>
          </a:xfrm>
          <a:prstGeom prst="roundRect">
            <a:avLst>
              <a:gd name="adj" fmla="val 8679"/>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FC9A9D9F-A1FD-333C-FA99-B0A937F0C114}"/>
              </a:ext>
            </a:extLst>
          </p:cNvPr>
          <p:cNvGrpSpPr/>
          <p:nvPr/>
        </p:nvGrpSpPr>
        <p:grpSpPr>
          <a:xfrm>
            <a:off x="1001713" y="913983"/>
            <a:ext cx="7607300" cy="886066"/>
            <a:chOff x="789209" y="1408647"/>
            <a:chExt cx="7607300"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789209" y="1408647"/>
              <a:ext cx="760730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1310297" y="1528514"/>
              <a:ext cx="5198447"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Business Model</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20" name="TextBox 19">
            <a:extLst>
              <a:ext uri="{FF2B5EF4-FFF2-40B4-BE49-F238E27FC236}">
                <a16:creationId xmlns:a16="http://schemas.microsoft.com/office/drawing/2014/main" id="{A6931713-A3CF-AD54-CA9A-98F69E1C0143}"/>
              </a:ext>
            </a:extLst>
          </p:cNvPr>
          <p:cNvSpPr txBox="1"/>
          <p:nvPr/>
        </p:nvSpPr>
        <p:spPr>
          <a:xfrm>
            <a:off x="1248066" y="4074192"/>
            <a:ext cx="1809947"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Title Text Here</a:t>
            </a:r>
          </a:p>
        </p:txBody>
      </p:sp>
      <p:sp>
        <p:nvSpPr>
          <p:cNvPr id="15" name="TextBox 14">
            <a:extLst>
              <a:ext uri="{FF2B5EF4-FFF2-40B4-BE49-F238E27FC236}">
                <a16:creationId xmlns:a16="http://schemas.microsoft.com/office/drawing/2014/main" id="{2F19914A-EBDE-3FBB-A0CD-82BB8EDCD8F9}"/>
              </a:ext>
            </a:extLst>
          </p:cNvPr>
          <p:cNvSpPr txBox="1"/>
          <p:nvPr/>
        </p:nvSpPr>
        <p:spPr>
          <a:xfrm>
            <a:off x="3823220" y="3771587"/>
            <a:ext cx="1809947"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Title Text Here</a:t>
            </a:r>
          </a:p>
        </p:txBody>
      </p:sp>
      <p:sp>
        <p:nvSpPr>
          <p:cNvPr id="17" name="TextBox 16">
            <a:extLst>
              <a:ext uri="{FF2B5EF4-FFF2-40B4-BE49-F238E27FC236}">
                <a16:creationId xmlns:a16="http://schemas.microsoft.com/office/drawing/2014/main" id="{E060A0C3-DE7A-5FCE-456E-619D154352D3}"/>
              </a:ext>
            </a:extLst>
          </p:cNvPr>
          <p:cNvSpPr txBox="1"/>
          <p:nvPr/>
        </p:nvSpPr>
        <p:spPr>
          <a:xfrm>
            <a:off x="6395101" y="3531492"/>
            <a:ext cx="1809947"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Title Text Here</a:t>
            </a:r>
          </a:p>
        </p:txBody>
      </p:sp>
      <p:sp>
        <p:nvSpPr>
          <p:cNvPr id="18" name="TextBox 17">
            <a:extLst>
              <a:ext uri="{FF2B5EF4-FFF2-40B4-BE49-F238E27FC236}">
                <a16:creationId xmlns:a16="http://schemas.microsoft.com/office/drawing/2014/main" id="{AF528B2C-6619-7DA4-6E4E-DF091B0305A7}"/>
              </a:ext>
            </a:extLst>
          </p:cNvPr>
          <p:cNvSpPr txBox="1"/>
          <p:nvPr/>
        </p:nvSpPr>
        <p:spPr>
          <a:xfrm>
            <a:off x="8968617" y="3164423"/>
            <a:ext cx="1809947" cy="300210"/>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400" b="1">
                <a:latin typeface="+mn-lt"/>
              </a:rPr>
              <a:t>Title Text Here</a:t>
            </a:r>
          </a:p>
        </p:txBody>
      </p:sp>
      <p:sp>
        <p:nvSpPr>
          <p:cNvPr id="24" name="TextBox 23">
            <a:extLst>
              <a:ext uri="{FF2B5EF4-FFF2-40B4-BE49-F238E27FC236}">
                <a16:creationId xmlns:a16="http://schemas.microsoft.com/office/drawing/2014/main" id="{14CEBE0F-A4E1-0915-5D40-761F007E78F9}"/>
              </a:ext>
            </a:extLst>
          </p:cNvPr>
          <p:cNvSpPr txBox="1"/>
          <p:nvPr/>
        </p:nvSpPr>
        <p:spPr>
          <a:xfrm>
            <a:off x="1232939" y="4386519"/>
            <a:ext cx="1840204" cy="726674"/>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Lorem ipsum dolor sit </a:t>
            </a:r>
            <a:r>
              <a:rPr lang="en-IN" sz="1100" err="1">
                <a:latin typeface="+mn-lt"/>
              </a:rPr>
              <a:t>adipiscing</a:t>
            </a:r>
            <a:r>
              <a:rPr lang="en-IN" sz="1100">
                <a:latin typeface="+mn-lt"/>
              </a:rPr>
              <a:t> elit, sed do </a:t>
            </a:r>
            <a:r>
              <a:rPr lang="en-IN" sz="1100" err="1">
                <a:latin typeface="+mn-lt"/>
              </a:rPr>
              <a:t>incididunt</a:t>
            </a:r>
            <a:r>
              <a:rPr lang="en-IN" sz="1100">
                <a:latin typeface="+mn-lt"/>
              </a:rPr>
              <a:t> ut labore et</a:t>
            </a:r>
          </a:p>
        </p:txBody>
      </p:sp>
      <p:sp>
        <p:nvSpPr>
          <p:cNvPr id="27" name="TextBox 26">
            <a:extLst>
              <a:ext uri="{FF2B5EF4-FFF2-40B4-BE49-F238E27FC236}">
                <a16:creationId xmlns:a16="http://schemas.microsoft.com/office/drawing/2014/main" id="{D481E953-B162-8241-CCC0-AA9D106C4099}"/>
              </a:ext>
            </a:extLst>
          </p:cNvPr>
          <p:cNvSpPr txBox="1"/>
          <p:nvPr/>
        </p:nvSpPr>
        <p:spPr>
          <a:xfrm>
            <a:off x="3810883" y="4082416"/>
            <a:ext cx="1840204"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Dolore magna </a:t>
            </a:r>
            <a:r>
              <a:rPr lang="en-IN" sz="1100" err="1">
                <a:latin typeface="+mn-lt"/>
              </a:rPr>
              <a:t>aliqua</a:t>
            </a:r>
            <a:r>
              <a:rPr lang="en-IN" sz="1100">
                <a:latin typeface="+mn-lt"/>
              </a:rPr>
              <a:t> </a:t>
            </a:r>
            <a:r>
              <a:rPr lang="en-IN" sz="1100" err="1">
                <a:latin typeface="+mn-lt"/>
              </a:rPr>
              <a:t>ut</a:t>
            </a:r>
            <a:r>
              <a:rPr lang="en-IN" sz="1100">
                <a:latin typeface="+mn-lt"/>
              </a:rPr>
              <a:t> </a:t>
            </a:r>
            <a:r>
              <a:rPr lang="en-IN" sz="1100" err="1">
                <a:latin typeface="+mn-lt"/>
              </a:rPr>
              <a:t>enim</a:t>
            </a:r>
            <a:r>
              <a:rPr lang="en-IN" sz="1100">
                <a:latin typeface="+mn-lt"/>
              </a:rPr>
              <a:t> minim </a:t>
            </a:r>
            <a:r>
              <a:rPr lang="en-IN" sz="1100" err="1">
                <a:latin typeface="+mn-lt"/>
              </a:rPr>
              <a:t>veniam</a:t>
            </a:r>
            <a:r>
              <a:rPr lang="en-IN" sz="1100">
                <a:latin typeface="+mn-lt"/>
              </a:rPr>
              <a:t> exercitation </a:t>
            </a:r>
            <a:r>
              <a:rPr lang="en-IN" sz="1100" err="1">
                <a:latin typeface="+mn-lt"/>
              </a:rPr>
              <a:t>aliquip</a:t>
            </a:r>
            <a:r>
              <a:rPr lang="en-IN" sz="1100">
                <a:latin typeface="+mn-lt"/>
              </a:rPr>
              <a:t>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ut</a:t>
            </a:r>
            <a:endParaRPr lang="en-IN" sz="1100">
              <a:latin typeface="+mn-lt"/>
            </a:endParaRPr>
          </a:p>
        </p:txBody>
      </p:sp>
      <p:sp>
        <p:nvSpPr>
          <p:cNvPr id="30" name="TextBox 29">
            <a:extLst>
              <a:ext uri="{FF2B5EF4-FFF2-40B4-BE49-F238E27FC236}">
                <a16:creationId xmlns:a16="http://schemas.microsoft.com/office/drawing/2014/main" id="{C886168D-7097-6E5B-7264-F474960EFE52}"/>
              </a:ext>
            </a:extLst>
          </p:cNvPr>
          <p:cNvSpPr txBox="1"/>
          <p:nvPr/>
        </p:nvSpPr>
        <p:spPr>
          <a:xfrm>
            <a:off x="6379972" y="3845534"/>
            <a:ext cx="1840204"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duis</a:t>
            </a:r>
            <a:r>
              <a:rPr lang="en-IN" sz="1100">
                <a:latin typeface="+mn-lt"/>
              </a:rPr>
              <a:t> ex </a:t>
            </a:r>
            <a:r>
              <a:rPr lang="en-IN" sz="1100" err="1">
                <a:latin typeface="+mn-lt"/>
              </a:rPr>
              <a:t>ea</a:t>
            </a:r>
            <a:r>
              <a:rPr lang="en-IN" sz="1100">
                <a:latin typeface="+mn-lt"/>
              </a:rPr>
              <a:t> </a:t>
            </a:r>
            <a:r>
              <a:rPr lang="en-IN" sz="1100" err="1">
                <a:latin typeface="+mn-lt"/>
              </a:rPr>
              <a:t>aute</a:t>
            </a:r>
            <a:r>
              <a:rPr lang="en-IN" sz="1100">
                <a:latin typeface="+mn-lt"/>
              </a:rPr>
              <a:t> </a:t>
            </a:r>
            <a:r>
              <a:rPr lang="en-IN" sz="1100" err="1">
                <a:latin typeface="+mn-lt"/>
              </a:rPr>
              <a:t>irure</a:t>
            </a:r>
            <a:r>
              <a:rPr lang="en-IN" sz="1100">
                <a:latin typeface="+mn-lt"/>
              </a:rPr>
              <a:t> dolor in </a:t>
            </a:r>
            <a:r>
              <a:rPr lang="en-IN" sz="1100" err="1">
                <a:latin typeface="+mn-lt"/>
              </a:rPr>
              <a:t>reprehenderit</a:t>
            </a:r>
            <a:r>
              <a:rPr lang="en-IN" sz="1100">
                <a:latin typeface="+mn-lt"/>
              </a:rPr>
              <a:t> in </a:t>
            </a:r>
            <a:r>
              <a:rPr lang="en-IN" sz="1100" err="1">
                <a:latin typeface="+mn-lt"/>
              </a:rPr>
              <a:t>voluptate</a:t>
            </a:r>
            <a:r>
              <a:rPr lang="en-IN" sz="1100">
                <a:latin typeface="+mn-lt"/>
              </a:rPr>
              <a:t> </a:t>
            </a:r>
            <a:r>
              <a:rPr lang="en-IN" sz="1100" err="1">
                <a:latin typeface="+mn-lt"/>
              </a:rPr>
              <a:t>velit</a:t>
            </a:r>
            <a:r>
              <a:rPr lang="en-IN" sz="1100">
                <a:latin typeface="+mn-lt"/>
              </a:rPr>
              <a:t> </a:t>
            </a:r>
            <a:r>
              <a:rPr lang="en-IN" sz="1100" err="1">
                <a:latin typeface="+mn-lt"/>
              </a:rPr>
              <a:t>esse</a:t>
            </a:r>
            <a:endParaRPr lang="en-IN" sz="1100">
              <a:latin typeface="+mn-lt"/>
            </a:endParaRPr>
          </a:p>
        </p:txBody>
      </p:sp>
      <p:sp>
        <p:nvSpPr>
          <p:cNvPr id="33" name="TextBox 32">
            <a:extLst>
              <a:ext uri="{FF2B5EF4-FFF2-40B4-BE49-F238E27FC236}">
                <a16:creationId xmlns:a16="http://schemas.microsoft.com/office/drawing/2014/main" id="{9087771E-787E-E5A7-44C3-B1EC5A112C21}"/>
              </a:ext>
            </a:extLst>
          </p:cNvPr>
          <p:cNvSpPr txBox="1"/>
          <p:nvPr/>
        </p:nvSpPr>
        <p:spPr>
          <a:xfrm>
            <a:off x="8953489" y="3470846"/>
            <a:ext cx="1840202" cy="1162691"/>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algn="ctr"/>
            <a:r>
              <a:rPr lang="en-IN" sz="1100">
                <a:latin typeface="+mn-lt"/>
              </a:rPr>
              <a:t>Eu </a:t>
            </a:r>
            <a:r>
              <a:rPr lang="en-IN" sz="1100" err="1">
                <a:latin typeface="+mn-lt"/>
              </a:rPr>
              <a:t>fugiat</a:t>
            </a:r>
            <a:r>
              <a:rPr lang="en-IN" sz="1100">
                <a:latin typeface="+mn-lt"/>
              </a:rPr>
              <a:t> </a:t>
            </a:r>
            <a:r>
              <a:rPr lang="en-IN" sz="1100" err="1">
                <a:latin typeface="+mn-lt"/>
              </a:rPr>
              <a:t>nulla</a:t>
            </a:r>
            <a:r>
              <a:rPr lang="en-IN" sz="1100">
                <a:latin typeface="+mn-lt"/>
              </a:rPr>
              <a:t> </a:t>
            </a:r>
            <a:r>
              <a:rPr lang="en-IN" sz="1100" err="1">
                <a:latin typeface="+mn-lt"/>
              </a:rPr>
              <a:t>pariatur</a:t>
            </a:r>
            <a:r>
              <a:rPr lang="en-IN" sz="1100">
                <a:latin typeface="+mn-lt"/>
              </a:rPr>
              <a:t> </a:t>
            </a:r>
            <a:r>
              <a:rPr lang="en-IN" sz="1100" err="1">
                <a:latin typeface="+mn-lt"/>
              </a:rPr>
              <a:t>excepteur</a:t>
            </a:r>
            <a:r>
              <a:rPr lang="en-IN" sz="1100">
                <a:latin typeface="+mn-lt"/>
              </a:rPr>
              <a:t> ad </a:t>
            </a:r>
            <a:r>
              <a:rPr lang="en-IN" sz="1100" err="1">
                <a:latin typeface="+mn-lt"/>
              </a:rPr>
              <a:t>sint</a:t>
            </a:r>
            <a:r>
              <a:rPr lang="en-IN" sz="1100">
                <a:latin typeface="+mn-lt"/>
              </a:rPr>
              <a:t> occaecat qui </a:t>
            </a:r>
            <a:r>
              <a:rPr lang="en-IN" sz="1100" err="1">
                <a:latin typeface="+mn-lt"/>
              </a:rPr>
              <a:t>cupidatat</a:t>
            </a:r>
            <a:r>
              <a:rPr lang="en-IN" sz="1100">
                <a:latin typeface="+mn-lt"/>
              </a:rPr>
              <a:t> </a:t>
            </a:r>
            <a:r>
              <a:rPr lang="en-IN" sz="1100" err="1">
                <a:latin typeface="+mn-lt"/>
              </a:rPr>
              <a:t>proident</a:t>
            </a:r>
            <a:r>
              <a:rPr lang="en-IN" sz="1100">
                <a:latin typeface="+mn-lt"/>
              </a:rPr>
              <a:t>, sunt in culpa </a:t>
            </a:r>
            <a:r>
              <a:rPr lang="en-IN" sz="1100" err="1">
                <a:latin typeface="+mn-lt"/>
              </a:rPr>
              <a:t>officia</a:t>
            </a:r>
            <a:r>
              <a:rPr lang="en-IN" sz="1100">
                <a:latin typeface="+mn-lt"/>
              </a:rPr>
              <a:t> id </a:t>
            </a:r>
            <a:r>
              <a:rPr lang="en-IN" sz="1100" err="1">
                <a:latin typeface="+mn-lt"/>
              </a:rPr>
              <a:t>deserunt</a:t>
            </a:r>
            <a:endParaRPr lang="en-IN" sz="1100">
              <a:latin typeface="+mn-lt"/>
            </a:endParaRPr>
          </a:p>
        </p:txBody>
      </p:sp>
      <p:sp>
        <p:nvSpPr>
          <p:cNvPr id="43" name="Freeform: Shape 42">
            <a:extLst>
              <a:ext uri="{FF2B5EF4-FFF2-40B4-BE49-F238E27FC236}">
                <a16:creationId xmlns:a16="http://schemas.microsoft.com/office/drawing/2014/main" id="{27589EEE-B08C-7E85-C421-0ABFD85DBE5B}"/>
              </a:ext>
            </a:extLst>
          </p:cNvPr>
          <p:cNvSpPr/>
          <p:nvPr/>
        </p:nvSpPr>
        <p:spPr>
          <a:xfrm>
            <a:off x="7034226" y="5073389"/>
            <a:ext cx="501622" cy="452632"/>
          </a:xfrm>
          <a:custGeom>
            <a:avLst/>
            <a:gdLst>
              <a:gd name="connsiteX0" fmla="*/ 29646 w 563280"/>
              <a:gd name="connsiteY0" fmla="*/ 377531 h 508271"/>
              <a:gd name="connsiteX1" fmla="*/ 59293 w 563280"/>
              <a:gd name="connsiteY1" fmla="*/ 382274 h 508271"/>
              <a:gd name="connsiteX2" fmla="*/ 259405 w 563280"/>
              <a:gd name="connsiteY2" fmla="*/ 382274 h 508271"/>
              <a:gd name="connsiteX3" fmla="*/ 259405 w 563280"/>
              <a:gd name="connsiteY3" fmla="*/ 392799 h 508271"/>
              <a:gd name="connsiteX4" fmla="*/ 281640 w 563280"/>
              <a:gd name="connsiteY4" fmla="*/ 415034 h 508271"/>
              <a:gd name="connsiteX5" fmla="*/ 303875 w 563280"/>
              <a:gd name="connsiteY5" fmla="*/ 392799 h 508271"/>
              <a:gd name="connsiteX6" fmla="*/ 303875 w 563280"/>
              <a:gd name="connsiteY6" fmla="*/ 382274 h 508271"/>
              <a:gd name="connsiteX7" fmla="*/ 503987 w 563280"/>
              <a:gd name="connsiteY7" fmla="*/ 382274 h 508271"/>
              <a:gd name="connsiteX8" fmla="*/ 533634 w 563280"/>
              <a:gd name="connsiteY8" fmla="*/ 377531 h 508271"/>
              <a:gd name="connsiteX9" fmla="*/ 533634 w 563280"/>
              <a:gd name="connsiteY9" fmla="*/ 478625 h 508271"/>
              <a:gd name="connsiteX10" fmla="*/ 503987 w 563280"/>
              <a:gd name="connsiteY10" fmla="*/ 508271 h 508271"/>
              <a:gd name="connsiteX11" fmla="*/ 59293 w 563280"/>
              <a:gd name="connsiteY11" fmla="*/ 508271 h 508271"/>
              <a:gd name="connsiteX12" fmla="*/ 29646 w 563280"/>
              <a:gd name="connsiteY12" fmla="*/ 478625 h 508271"/>
              <a:gd name="connsiteX13" fmla="*/ 29646 w 563280"/>
              <a:gd name="connsiteY13" fmla="*/ 108046 h 508271"/>
              <a:gd name="connsiteX14" fmla="*/ 533634 w 563280"/>
              <a:gd name="connsiteY14" fmla="*/ 108046 h 508271"/>
              <a:gd name="connsiteX15" fmla="*/ 563280 w 563280"/>
              <a:gd name="connsiteY15" fmla="*/ 137692 h 508271"/>
              <a:gd name="connsiteX16" fmla="*/ 563280 w 563280"/>
              <a:gd name="connsiteY16" fmla="*/ 285924 h 508271"/>
              <a:gd name="connsiteX17" fmla="*/ 503987 w 563280"/>
              <a:gd name="connsiteY17" fmla="*/ 345216 h 508271"/>
              <a:gd name="connsiteX18" fmla="*/ 303875 w 563280"/>
              <a:gd name="connsiteY18" fmla="*/ 345216 h 508271"/>
              <a:gd name="connsiteX19" fmla="*/ 303875 w 563280"/>
              <a:gd name="connsiteY19" fmla="*/ 327874 h 508271"/>
              <a:gd name="connsiteX20" fmla="*/ 281640 w 563280"/>
              <a:gd name="connsiteY20" fmla="*/ 305639 h 508271"/>
              <a:gd name="connsiteX21" fmla="*/ 259405 w 563280"/>
              <a:gd name="connsiteY21" fmla="*/ 327874 h 508271"/>
              <a:gd name="connsiteX22" fmla="*/ 259405 w 563280"/>
              <a:gd name="connsiteY22" fmla="*/ 345216 h 508271"/>
              <a:gd name="connsiteX23" fmla="*/ 59293 w 563280"/>
              <a:gd name="connsiteY23" fmla="*/ 345216 h 508271"/>
              <a:gd name="connsiteX24" fmla="*/ 0 w 563280"/>
              <a:gd name="connsiteY24" fmla="*/ 285924 h 508271"/>
              <a:gd name="connsiteX25" fmla="*/ 0 w 563280"/>
              <a:gd name="connsiteY25" fmla="*/ 137692 h 508271"/>
              <a:gd name="connsiteX26" fmla="*/ 29646 w 563280"/>
              <a:gd name="connsiteY26" fmla="*/ 108046 h 508271"/>
              <a:gd name="connsiteX27" fmla="*/ 192701 w 563280"/>
              <a:gd name="connsiteY27" fmla="*/ 0 h 508271"/>
              <a:gd name="connsiteX28" fmla="*/ 370579 w 563280"/>
              <a:gd name="connsiteY28" fmla="*/ 0 h 508271"/>
              <a:gd name="connsiteX29" fmla="*/ 420682 w 563280"/>
              <a:gd name="connsiteY29" fmla="*/ 50102 h 508271"/>
              <a:gd name="connsiteX30" fmla="*/ 420682 w 563280"/>
              <a:gd name="connsiteY30" fmla="*/ 86863 h 508271"/>
              <a:gd name="connsiteX31" fmla="*/ 370579 w 563280"/>
              <a:gd name="connsiteY31" fmla="*/ 86863 h 508271"/>
              <a:gd name="connsiteX32" fmla="*/ 370579 w 563280"/>
              <a:gd name="connsiteY32" fmla="*/ 50102 h 508271"/>
              <a:gd name="connsiteX33" fmla="*/ 192701 w 563280"/>
              <a:gd name="connsiteY33" fmla="*/ 50102 h 508271"/>
              <a:gd name="connsiteX34" fmla="*/ 192701 w 563280"/>
              <a:gd name="connsiteY34" fmla="*/ 86863 h 508271"/>
              <a:gd name="connsiteX35" fmla="*/ 142599 w 563280"/>
              <a:gd name="connsiteY35" fmla="*/ 86863 h 508271"/>
              <a:gd name="connsiteX36" fmla="*/ 142599 w 563280"/>
              <a:gd name="connsiteY36" fmla="*/ 50102 h 508271"/>
              <a:gd name="connsiteX37" fmla="*/ 192701 w 563280"/>
              <a:gd name="connsiteY37" fmla="*/ 0 h 50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3280" h="508271">
                <a:moveTo>
                  <a:pt x="29646" y="377531"/>
                </a:moveTo>
                <a:cubicBezTo>
                  <a:pt x="38985" y="380644"/>
                  <a:pt x="48916" y="382274"/>
                  <a:pt x="59293" y="382274"/>
                </a:cubicBezTo>
                <a:lnTo>
                  <a:pt x="259405" y="382274"/>
                </a:lnTo>
                <a:lnTo>
                  <a:pt x="259405" y="392799"/>
                </a:lnTo>
                <a:cubicBezTo>
                  <a:pt x="259405" y="405102"/>
                  <a:pt x="269337" y="415034"/>
                  <a:pt x="281640" y="415034"/>
                </a:cubicBezTo>
                <a:cubicBezTo>
                  <a:pt x="293943" y="415034"/>
                  <a:pt x="303875" y="405102"/>
                  <a:pt x="303875" y="392799"/>
                </a:cubicBezTo>
                <a:lnTo>
                  <a:pt x="303875" y="382274"/>
                </a:lnTo>
                <a:lnTo>
                  <a:pt x="503987" y="382274"/>
                </a:lnTo>
                <a:cubicBezTo>
                  <a:pt x="514364" y="382274"/>
                  <a:pt x="524295" y="380496"/>
                  <a:pt x="533634" y="377531"/>
                </a:cubicBezTo>
                <a:lnTo>
                  <a:pt x="533634" y="478625"/>
                </a:lnTo>
                <a:cubicBezTo>
                  <a:pt x="533634" y="494930"/>
                  <a:pt x="520293" y="508271"/>
                  <a:pt x="503987" y="508271"/>
                </a:cubicBezTo>
                <a:lnTo>
                  <a:pt x="59293" y="508271"/>
                </a:lnTo>
                <a:cubicBezTo>
                  <a:pt x="42987" y="508271"/>
                  <a:pt x="29646" y="494930"/>
                  <a:pt x="29646" y="478625"/>
                </a:cubicBezTo>
                <a:close/>
                <a:moveTo>
                  <a:pt x="29646" y="108046"/>
                </a:moveTo>
                <a:lnTo>
                  <a:pt x="533634" y="108046"/>
                </a:lnTo>
                <a:cubicBezTo>
                  <a:pt x="549939" y="108046"/>
                  <a:pt x="563280" y="121387"/>
                  <a:pt x="563280" y="137692"/>
                </a:cubicBezTo>
                <a:lnTo>
                  <a:pt x="563280" y="285924"/>
                </a:lnTo>
                <a:cubicBezTo>
                  <a:pt x="563280" y="318683"/>
                  <a:pt x="536746" y="345216"/>
                  <a:pt x="503987" y="345216"/>
                </a:cubicBezTo>
                <a:lnTo>
                  <a:pt x="303875" y="345216"/>
                </a:lnTo>
                <a:lnTo>
                  <a:pt x="303875" y="327874"/>
                </a:lnTo>
                <a:cubicBezTo>
                  <a:pt x="303875" y="315570"/>
                  <a:pt x="293943" y="305639"/>
                  <a:pt x="281640" y="305639"/>
                </a:cubicBezTo>
                <a:cubicBezTo>
                  <a:pt x="269337" y="305639"/>
                  <a:pt x="259405" y="315570"/>
                  <a:pt x="259405" y="327874"/>
                </a:cubicBezTo>
                <a:lnTo>
                  <a:pt x="259405" y="345216"/>
                </a:lnTo>
                <a:lnTo>
                  <a:pt x="59293" y="345216"/>
                </a:lnTo>
                <a:cubicBezTo>
                  <a:pt x="26534" y="345216"/>
                  <a:pt x="0" y="318683"/>
                  <a:pt x="0" y="285924"/>
                </a:cubicBezTo>
                <a:lnTo>
                  <a:pt x="0" y="137692"/>
                </a:lnTo>
                <a:cubicBezTo>
                  <a:pt x="0" y="121387"/>
                  <a:pt x="13341" y="108046"/>
                  <a:pt x="29646" y="108046"/>
                </a:cubicBezTo>
                <a:close/>
                <a:moveTo>
                  <a:pt x="192701" y="0"/>
                </a:moveTo>
                <a:lnTo>
                  <a:pt x="370579" y="0"/>
                </a:lnTo>
                <a:cubicBezTo>
                  <a:pt x="398298" y="0"/>
                  <a:pt x="420682" y="22383"/>
                  <a:pt x="420682" y="50102"/>
                </a:cubicBezTo>
                <a:lnTo>
                  <a:pt x="420682" y="86863"/>
                </a:lnTo>
                <a:lnTo>
                  <a:pt x="370579" y="86863"/>
                </a:lnTo>
                <a:lnTo>
                  <a:pt x="370579" y="50102"/>
                </a:lnTo>
                <a:lnTo>
                  <a:pt x="192701" y="50102"/>
                </a:lnTo>
                <a:lnTo>
                  <a:pt x="192701" y="86863"/>
                </a:lnTo>
                <a:lnTo>
                  <a:pt x="142599" y="86863"/>
                </a:lnTo>
                <a:lnTo>
                  <a:pt x="142599" y="50102"/>
                </a:lnTo>
                <a:cubicBezTo>
                  <a:pt x="142599" y="22383"/>
                  <a:pt x="164982" y="0"/>
                  <a:pt x="192701" y="0"/>
                </a:cubicBezTo>
                <a:close/>
              </a:path>
            </a:pathLst>
          </a:custGeom>
          <a:solidFill>
            <a:srgbClr val="FF5A5F"/>
          </a:solidFill>
          <a:ln w="14800"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27776B4E-3CBE-5734-EB9F-25EA36712125}"/>
              </a:ext>
            </a:extLst>
          </p:cNvPr>
          <p:cNvSpPr/>
          <p:nvPr/>
        </p:nvSpPr>
        <p:spPr>
          <a:xfrm>
            <a:off x="4530381" y="5213882"/>
            <a:ext cx="392352" cy="370268"/>
          </a:xfrm>
          <a:custGeom>
            <a:avLst/>
            <a:gdLst>
              <a:gd name="connsiteX0" fmla="*/ 483994 w 525482"/>
              <a:gd name="connsiteY0" fmla="*/ 2527 h 495906"/>
              <a:gd name="connsiteX1" fmla="*/ 17806 w 525482"/>
              <a:gd name="connsiteY1" fmla="*/ 205752 h 495906"/>
              <a:gd name="connsiteX2" fmla="*/ 16027 w 525482"/>
              <a:gd name="connsiteY2" fmla="*/ 259264 h 495906"/>
              <a:gd name="connsiteX3" fmla="*/ 110599 w 525482"/>
              <a:gd name="connsiteY3" fmla="*/ 308032 h 495906"/>
              <a:gd name="connsiteX4" fmla="*/ 392239 w 525482"/>
              <a:gd name="connsiteY4" fmla="*/ 112070 h 495906"/>
              <a:gd name="connsiteX5" fmla="*/ 398465 w 525482"/>
              <a:gd name="connsiteY5" fmla="*/ 115183 h 495906"/>
              <a:gd name="connsiteX6" fmla="*/ 162480 w 525482"/>
              <a:gd name="connsiteY6" fmla="*/ 340347 h 495906"/>
              <a:gd name="connsiteX7" fmla="*/ 153290 w 525482"/>
              <a:gd name="connsiteY7" fmla="*/ 361840 h 495906"/>
              <a:gd name="connsiteX8" fmla="*/ 153290 w 525482"/>
              <a:gd name="connsiteY8" fmla="*/ 466195 h 495906"/>
              <a:gd name="connsiteX9" fmla="*/ 208284 w 525482"/>
              <a:gd name="connsiteY9" fmla="*/ 481611 h 495906"/>
              <a:gd name="connsiteX10" fmla="*/ 265501 w 525482"/>
              <a:gd name="connsiteY10" fmla="*/ 387929 h 495906"/>
              <a:gd name="connsiteX11" fmla="*/ 386606 w 525482"/>
              <a:gd name="connsiteY11" fmla="*/ 450483 h 495906"/>
              <a:gd name="connsiteX12" fmla="*/ 429000 w 525482"/>
              <a:gd name="connsiteY12" fmla="*/ 431064 h 495906"/>
              <a:gd name="connsiteX13" fmla="*/ 524610 w 525482"/>
              <a:gd name="connsiteY13" fmla="*/ 36620 h 495906"/>
              <a:gd name="connsiteX14" fmla="*/ 483994 w 525482"/>
              <a:gd name="connsiteY14" fmla="*/ 2527 h 49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5482" h="495906">
                <a:moveTo>
                  <a:pt x="483994" y="2527"/>
                </a:moveTo>
                <a:lnTo>
                  <a:pt x="17806" y="205752"/>
                </a:lnTo>
                <a:cubicBezTo>
                  <a:pt x="-5022" y="215684"/>
                  <a:pt x="-6207" y="247850"/>
                  <a:pt x="16027" y="259264"/>
                </a:cubicBezTo>
                <a:lnTo>
                  <a:pt x="110599" y="308032"/>
                </a:lnTo>
                <a:lnTo>
                  <a:pt x="392239" y="112070"/>
                </a:lnTo>
                <a:cubicBezTo>
                  <a:pt x="395204" y="109995"/>
                  <a:pt x="398316" y="112515"/>
                  <a:pt x="398465" y="115183"/>
                </a:cubicBezTo>
                <a:lnTo>
                  <a:pt x="162480" y="340347"/>
                </a:lnTo>
                <a:cubicBezTo>
                  <a:pt x="156551" y="345979"/>
                  <a:pt x="153290" y="353688"/>
                  <a:pt x="153290" y="361840"/>
                </a:cubicBezTo>
                <a:lnTo>
                  <a:pt x="153290" y="466195"/>
                </a:lnTo>
                <a:cubicBezTo>
                  <a:pt x="153290" y="496138"/>
                  <a:pt x="192571" y="507255"/>
                  <a:pt x="208284" y="481611"/>
                </a:cubicBezTo>
                <a:lnTo>
                  <a:pt x="265501" y="387929"/>
                </a:lnTo>
                <a:lnTo>
                  <a:pt x="386606" y="450483"/>
                </a:lnTo>
                <a:cubicBezTo>
                  <a:pt x="403653" y="459228"/>
                  <a:pt x="424553" y="449741"/>
                  <a:pt x="429000" y="431064"/>
                </a:cubicBezTo>
                <a:lnTo>
                  <a:pt x="524610" y="36620"/>
                </a:lnTo>
                <a:cubicBezTo>
                  <a:pt x="530391" y="12903"/>
                  <a:pt x="506377" y="-7256"/>
                  <a:pt x="483994" y="2527"/>
                </a:cubicBezTo>
                <a:close/>
              </a:path>
            </a:pathLst>
          </a:custGeom>
          <a:solidFill>
            <a:srgbClr val="FF5A5F"/>
          </a:solidFill>
          <a:ln w="14800"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CD66756A-E599-CC81-B686-9BA49F7C4CE2}"/>
              </a:ext>
            </a:extLst>
          </p:cNvPr>
          <p:cNvSpPr/>
          <p:nvPr/>
        </p:nvSpPr>
        <p:spPr>
          <a:xfrm>
            <a:off x="1958804" y="5245972"/>
            <a:ext cx="388470" cy="388452"/>
          </a:xfrm>
          <a:custGeom>
            <a:avLst/>
            <a:gdLst>
              <a:gd name="connsiteX0" fmla="*/ 22235 w 489164"/>
              <a:gd name="connsiteY0" fmla="*/ 444672 h 489142"/>
              <a:gd name="connsiteX1" fmla="*/ 466929 w 489164"/>
              <a:gd name="connsiteY1" fmla="*/ 444672 h 489142"/>
              <a:gd name="connsiteX2" fmla="*/ 489164 w 489164"/>
              <a:gd name="connsiteY2" fmla="*/ 466907 h 489142"/>
              <a:gd name="connsiteX3" fmla="*/ 466929 w 489164"/>
              <a:gd name="connsiteY3" fmla="*/ 489142 h 489142"/>
              <a:gd name="connsiteX4" fmla="*/ 22235 w 489164"/>
              <a:gd name="connsiteY4" fmla="*/ 489142 h 489142"/>
              <a:gd name="connsiteX5" fmla="*/ 0 w 489164"/>
              <a:gd name="connsiteY5" fmla="*/ 466907 h 489142"/>
              <a:gd name="connsiteX6" fmla="*/ 22235 w 489164"/>
              <a:gd name="connsiteY6" fmla="*/ 444672 h 489142"/>
              <a:gd name="connsiteX7" fmla="*/ 81527 w 489164"/>
              <a:gd name="connsiteY7" fmla="*/ 259383 h 489142"/>
              <a:gd name="connsiteX8" fmla="*/ 140820 w 489164"/>
              <a:gd name="connsiteY8" fmla="*/ 259383 h 489142"/>
              <a:gd name="connsiteX9" fmla="*/ 155643 w 489164"/>
              <a:gd name="connsiteY9" fmla="*/ 274206 h 489142"/>
              <a:gd name="connsiteX10" fmla="*/ 155643 w 489164"/>
              <a:gd name="connsiteY10" fmla="*/ 407614 h 489142"/>
              <a:gd name="connsiteX11" fmla="*/ 66704 w 489164"/>
              <a:gd name="connsiteY11" fmla="*/ 407614 h 489142"/>
              <a:gd name="connsiteX12" fmla="*/ 66704 w 489164"/>
              <a:gd name="connsiteY12" fmla="*/ 274206 h 489142"/>
              <a:gd name="connsiteX13" fmla="*/ 81527 w 489164"/>
              <a:gd name="connsiteY13" fmla="*/ 259383 h 489142"/>
              <a:gd name="connsiteX14" fmla="*/ 333521 w 489164"/>
              <a:gd name="connsiteY14" fmla="*/ 214913 h 489142"/>
              <a:gd name="connsiteX15" fmla="*/ 392814 w 489164"/>
              <a:gd name="connsiteY15" fmla="*/ 214913 h 489142"/>
              <a:gd name="connsiteX16" fmla="*/ 407637 w 489164"/>
              <a:gd name="connsiteY16" fmla="*/ 229736 h 489142"/>
              <a:gd name="connsiteX17" fmla="*/ 407637 w 489164"/>
              <a:gd name="connsiteY17" fmla="*/ 407614 h 489142"/>
              <a:gd name="connsiteX18" fmla="*/ 318698 w 489164"/>
              <a:gd name="connsiteY18" fmla="*/ 407614 h 489142"/>
              <a:gd name="connsiteX19" fmla="*/ 318698 w 489164"/>
              <a:gd name="connsiteY19" fmla="*/ 229736 h 489142"/>
              <a:gd name="connsiteX20" fmla="*/ 333521 w 489164"/>
              <a:gd name="connsiteY20" fmla="*/ 214913 h 489142"/>
              <a:gd name="connsiteX21" fmla="*/ 207524 w 489164"/>
              <a:gd name="connsiteY21" fmla="*/ 185267 h 489142"/>
              <a:gd name="connsiteX22" fmla="*/ 266817 w 489164"/>
              <a:gd name="connsiteY22" fmla="*/ 185267 h 489142"/>
              <a:gd name="connsiteX23" fmla="*/ 281640 w 489164"/>
              <a:gd name="connsiteY23" fmla="*/ 200090 h 489142"/>
              <a:gd name="connsiteX24" fmla="*/ 281640 w 489164"/>
              <a:gd name="connsiteY24" fmla="*/ 407614 h 489142"/>
              <a:gd name="connsiteX25" fmla="*/ 192701 w 489164"/>
              <a:gd name="connsiteY25" fmla="*/ 407614 h 489142"/>
              <a:gd name="connsiteX26" fmla="*/ 192701 w 489164"/>
              <a:gd name="connsiteY26" fmla="*/ 200090 h 489142"/>
              <a:gd name="connsiteX27" fmla="*/ 207524 w 489164"/>
              <a:gd name="connsiteY27" fmla="*/ 185267 h 489142"/>
              <a:gd name="connsiteX28" fmla="*/ 429131 w 489164"/>
              <a:gd name="connsiteY28" fmla="*/ 125 h 489142"/>
              <a:gd name="connsiteX29" fmla="*/ 443954 w 489164"/>
              <a:gd name="connsiteY29" fmla="*/ 14948 h 489142"/>
              <a:gd name="connsiteX30" fmla="*/ 434467 w 489164"/>
              <a:gd name="connsiteY30" fmla="*/ 81653 h 489142"/>
              <a:gd name="connsiteX31" fmla="*/ 412084 w 489164"/>
              <a:gd name="connsiteY31" fmla="*/ 89064 h 489142"/>
              <a:gd name="connsiteX32" fmla="*/ 401856 w 489164"/>
              <a:gd name="connsiteY32" fmla="*/ 78836 h 489142"/>
              <a:gd name="connsiteX33" fmla="*/ 334411 w 489164"/>
              <a:gd name="connsiteY33" fmla="*/ 146282 h 489142"/>
              <a:gd name="connsiteX34" fmla="*/ 305209 w 489164"/>
              <a:gd name="connsiteY34" fmla="*/ 148209 h 489142"/>
              <a:gd name="connsiteX35" fmla="*/ 215233 w 489164"/>
              <a:gd name="connsiteY35" fmla="*/ 80318 h 489142"/>
              <a:gd name="connsiteX36" fmla="*/ 88050 w 489164"/>
              <a:gd name="connsiteY36" fmla="*/ 184970 h 489142"/>
              <a:gd name="connsiteX37" fmla="*/ 73968 w 489164"/>
              <a:gd name="connsiteY37" fmla="*/ 190010 h 489142"/>
              <a:gd name="connsiteX38" fmla="*/ 56773 w 489164"/>
              <a:gd name="connsiteY38" fmla="*/ 181857 h 489142"/>
              <a:gd name="connsiteX39" fmla="*/ 59886 w 489164"/>
              <a:gd name="connsiteY39" fmla="*/ 150580 h 489142"/>
              <a:gd name="connsiteX40" fmla="*/ 200706 w 489164"/>
              <a:gd name="connsiteY40" fmla="*/ 34811 h 489142"/>
              <a:gd name="connsiteX41" fmla="*/ 228277 w 489164"/>
              <a:gd name="connsiteY41" fmla="*/ 34218 h 489142"/>
              <a:gd name="connsiteX42" fmla="*/ 316623 w 489164"/>
              <a:gd name="connsiteY42" fmla="*/ 101219 h 489142"/>
              <a:gd name="connsiteX43" fmla="*/ 370431 w 489164"/>
              <a:gd name="connsiteY43" fmla="*/ 47411 h 489142"/>
              <a:gd name="connsiteX44" fmla="*/ 355015 w 489164"/>
              <a:gd name="connsiteY44" fmla="*/ 31995 h 489142"/>
              <a:gd name="connsiteX45" fmla="*/ 362427 w 489164"/>
              <a:gd name="connsiteY45" fmla="*/ 9612 h 48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89164" h="489142">
                <a:moveTo>
                  <a:pt x="22235" y="444672"/>
                </a:moveTo>
                <a:lnTo>
                  <a:pt x="466929" y="444672"/>
                </a:lnTo>
                <a:cubicBezTo>
                  <a:pt x="479233" y="444672"/>
                  <a:pt x="489164" y="454604"/>
                  <a:pt x="489164" y="466907"/>
                </a:cubicBezTo>
                <a:cubicBezTo>
                  <a:pt x="489164" y="479210"/>
                  <a:pt x="479233" y="489142"/>
                  <a:pt x="466929" y="489142"/>
                </a:cubicBezTo>
                <a:lnTo>
                  <a:pt x="22235" y="489142"/>
                </a:lnTo>
                <a:cubicBezTo>
                  <a:pt x="9931" y="489142"/>
                  <a:pt x="0" y="479210"/>
                  <a:pt x="0" y="466907"/>
                </a:cubicBezTo>
                <a:cubicBezTo>
                  <a:pt x="0" y="454604"/>
                  <a:pt x="9931" y="444672"/>
                  <a:pt x="22235" y="444672"/>
                </a:cubicBezTo>
                <a:close/>
                <a:moveTo>
                  <a:pt x="81527" y="259383"/>
                </a:moveTo>
                <a:lnTo>
                  <a:pt x="140820" y="259383"/>
                </a:lnTo>
                <a:cubicBezTo>
                  <a:pt x="148973" y="259383"/>
                  <a:pt x="155643" y="266053"/>
                  <a:pt x="155643" y="274206"/>
                </a:cubicBezTo>
                <a:lnTo>
                  <a:pt x="155643" y="407614"/>
                </a:lnTo>
                <a:lnTo>
                  <a:pt x="66704" y="407614"/>
                </a:lnTo>
                <a:lnTo>
                  <a:pt x="66704" y="274206"/>
                </a:lnTo>
                <a:cubicBezTo>
                  <a:pt x="66704" y="266053"/>
                  <a:pt x="73375" y="259383"/>
                  <a:pt x="81527" y="259383"/>
                </a:cubicBezTo>
                <a:close/>
                <a:moveTo>
                  <a:pt x="333521" y="214913"/>
                </a:moveTo>
                <a:lnTo>
                  <a:pt x="392814" y="214913"/>
                </a:lnTo>
                <a:cubicBezTo>
                  <a:pt x="400966" y="214913"/>
                  <a:pt x="407637" y="221584"/>
                  <a:pt x="407637" y="229736"/>
                </a:cubicBezTo>
                <a:lnTo>
                  <a:pt x="407637" y="407614"/>
                </a:lnTo>
                <a:lnTo>
                  <a:pt x="318698" y="407614"/>
                </a:lnTo>
                <a:lnTo>
                  <a:pt x="318698" y="229736"/>
                </a:lnTo>
                <a:cubicBezTo>
                  <a:pt x="318698" y="221584"/>
                  <a:pt x="325368" y="214913"/>
                  <a:pt x="333521" y="214913"/>
                </a:cubicBezTo>
                <a:close/>
                <a:moveTo>
                  <a:pt x="207524" y="185267"/>
                </a:moveTo>
                <a:lnTo>
                  <a:pt x="266817" y="185267"/>
                </a:lnTo>
                <a:cubicBezTo>
                  <a:pt x="274970" y="185267"/>
                  <a:pt x="281640" y="191937"/>
                  <a:pt x="281640" y="200090"/>
                </a:cubicBezTo>
                <a:lnTo>
                  <a:pt x="281640" y="407614"/>
                </a:lnTo>
                <a:lnTo>
                  <a:pt x="192701" y="407614"/>
                </a:lnTo>
                <a:lnTo>
                  <a:pt x="192701" y="200090"/>
                </a:lnTo>
                <a:cubicBezTo>
                  <a:pt x="192701" y="191937"/>
                  <a:pt x="199371" y="185267"/>
                  <a:pt x="207524" y="185267"/>
                </a:cubicBezTo>
                <a:close/>
                <a:moveTo>
                  <a:pt x="429131" y="125"/>
                </a:moveTo>
                <a:cubicBezTo>
                  <a:pt x="437877" y="-1061"/>
                  <a:pt x="445288" y="6351"/>
                  <a:pt x="443954" y="14948"/>
                </a:cubicBezTo>
                <a:lnTo>
                  <a:pt x="434467" y="81653"/>
                </a:lnTo>
                <a:cubicBezTo>
                  <a:pt x="432837" y="92325"/>
                  <a:pt x="419792" y="96772"/>
                  <a:pt x="412084" y="89064"/>
                </a:cubicBezTo>
                <a:lnTo>
                  <a:pt x="401856" y="78836"/>
                </a:lnTo>
                <a:lnTo>
                  <a:pt x="334411" y="146282"/>
                </a:lnTo>
                <a:cubicBezTo>
                  <a:pt x="326555" y="154138"/>
                  <a:pt x="314103" y="154879"/>
                  <a:pt x="305209" y="148209"/>
                </a:cubicBezTo>
                <a:lnTo>
                  <a:pt x="215233" y="80318"/>
                </a:lnTo>
                <a:lnTo>
                  <a:pt x="88050" y="184970"/>
                </a:lnTo>
                <a:cubicBezTo>
                  <a:pt x="83900" y="188379"/>
                  <a:pt x="78860" y="190010"/>
                  <a:pt x="73968" y="190010"/>
                </a:cubicBezTo>
                <a:cubicBezTo>
                  <a:pt x="67594" y="190010"/>
                  <a:pt x="61220" y="187193"/>
                  <a:pt x="56773" y="181857"/>
                </a:cubicBezTo>
                <a:cubicBezTo>
                  <a:pt x="49065" y="172370"/>
                  <a:pt x="50399" y="158437"/>
                  <a:pt x="59886" y="150580"/>
                </a:cubicBezTo>
                <a:lnTo>
                  <a:pt x="200706" y="34811"/>
                </a:lnTo>
                <a:cubicBezTo>
                  <a:pt x="208711" y="28289"/>
                  <a:pt x="220124" y="27993"/>
                  <a:pt x="228277" y="34218"/>
                </a:cubicBezTo>
                <a:lnTo>
                  <a:pt x="316623" y="101219"/>
                </a:lnTo>
                <a:lnTo>
                  <a:pt x="370431" y="47411"/>
                </a:lnTo>
                <a:lnTo>
                  <a:pt x="355015" y="31995"/>
                </a:lnTo>
                <a:cubicBezTo>
                  <a:pt x="347307" y="24287"/>
                  <a:pt x="351754" y="11094"/>
                  <a:pt x="362427" y="9612"/>
                </a:cubicBezTo>
                <a:close/>
              </a:path>
            </a:pathLst>
          </a:custGeom>
          <a:solidFill>
            <a:srgbClr val="FF5A5F"/>
          </a:solidFill>
          <a:ln w="14800"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8CD9BA3E-AFD7-2611-9902-B888449C2B2D}"/>
              </a:ext>
            </a:extLst>
          </p:cNvPr>
          <p:cNvSpPr/>
          <p:nvPr/>
        </p:nvSpPr>
        <p:spPr>
          <a:xfrm>
            <a:off x="9623606" y="4951793"/>
            <a:ext cx="530044" cy="627602"/>
          </a:xfrm>
          <a:custGeom>
            <a:avLst/>
            <a:gdLst>
              <a:gd name="connsiteX0" fmla="*/ 242062 w 488238"/>
              <a:gd name="connsiteY0" fmla="*/ 97536 h 578103"/>
              <a:gd name="connsiteX1" fmla="*/ 300317 w 488238"/>
              <a:gd name="connsiteY1" fmla="*/ 110432 h 578103"/>
              <a:gd name="connsiteX2" fmla="*/ 253031 w 488238"/>
              <a:gd name="connsiteY2" fmla="*/ 157718 h 578103"/>
              <a:gd name="connsiteX3" fmla="*/ 241914 w 488238"/>
              <a:gd name="connsiteY3" fmla="*/ 156829 h 578103"/>
              <a:gd name="connsiteX4" fmla="*/ 159497 w 488238"/>
              <a:gd name="connsiteY4" fmla="*/ 242062 h 578103"/>
              <a:gd name="connsiteX5" fmla="*/ 241914 w 488238"/>
              <a:gd name="connsiteY5" fmla="*/ 327295 h 578103"/>
              <a:gd name="connsiteX6" fmla="*/ 324479 w 488238"/>
              <a:gd name="connsiteY6" fmla="*/ 242062 h 578103"/>
              <a:gd name="connsiteX7" fmla="*/ 324182 w 488238"/>
              <a:gd name="connsiteY7" fmla="*/ 233316 h 578103"/>
              <a:gd name="connsiteX8" fmla="*/ 372358 w 488238"/>
              <a:gd name="connsiteY8" fmla="*/ 185141 h 578103"/>
              <a:gd name="connsiteX9" fmla="*/ 383920 w 488238"/>
              <a:gd name="connsiteY9" fmla="*/ 242062 h 578103"/>
              <a:gd name="connsiteX10" fmla="*/ 242062 w 488238"/>
              <a:gd name="connsiteY10" fmla="*/ 386588 h 578103"/>
              <a:gd name="connsiteX11" fmla="*/ 100353 w 488238"/>
              <a:gd name="connsiteY11" fmla="*/ 242062 h 578103"/>
              <a:gd name="connsiteX12" fmla="*/ 242062 w 488238"/>
              <a:gd name="connsiteY12" fmla="*/ 97536 h 578103"/>
              <a:gd name="connsiteX13" fmla="*/ 399780 w 488238"/>
              <a:gd name="connsiteY13" fmla="*/ 3409 h 578103"/>
              <a:gd name="connsiteX14" fmla="*/ 412973 w 488238"/>
              <a:gd name="connsiteY14" fmla="*/ 12451 h 578103"/>
              <a:gd name="connsiteX15" fmla="*/ 429130 w 488238"/>
              <a:gd name="connsiteY15" fmla="*/ 54549 h 578103"/>
              <a:gd name="connsiteX16" fmla="*/ 437135 w 488238"/>
              <a:gd name="connsiteY16" fmla="*/ 62553 h 578103"/>
              <a:gd name="connsiteX17" fmla="*/ 479232 w 488238"/>
              <a:gd name="connsiteY17" fmla="*/ 78711 h 578103"/>
              <a:gd name="connsiteX18" fmla="*/ 484421 w 488238"/>
              <a:gd name="connsiteY18" fmla="*/ 101687 h 578103"/>
              <a:gd name="connsiteX19" fmla="*/ 432836 w 488238"/>
              <a:gd name="connsiteY19" fmla="*/ 153271 h 578103"/>
              <a:gd name="connsiteX20" fmla="*/ 422905 w 488238"/>
              <a:gd name="connsiteY20" fmla="*/ 157422 h 578103"/>
              <a:gd name="connsiteX21" fmla="*/ 417865 w 488238"/>
              <a:gd name="connsiteY21" fmla="*/ 156532 h 578103"/>
              <a:gd name="connsiteX22" fmla="*/ 371765 w 488238"/>
              <a:gd name="connsiteY22" fmla="*/ 138893 h 578103"/>
              <a:gd name="connsiteX23" fmla="*/ 286383 w 488238"/>
              <a:gd name="connsiteY23" fmla="*/ 224274 h 578103"/>
              <a:gd name="connsiteX24" fmla="*/ 289941 w 488238"/>
              <a:gd name="connsiteY24" fmla="*/ 242062 h 578103"/>
              <a:gd name="connsiteX25" fmla="*/ 242359 w 488238"/>
              <a:gd name="connsiteY25" fmla="*/ 289644 h 578103"/>
              <a:gd name="connsiteX26" fmla="*/ 194776 w 488238"/>
              <a:gd name="connsiteY26" fmla="*/ 242062 h 578103"/>
              <a:gd name="connsiteX27" fmla="*/ 242359 w 488238"/>
              <a:gd name="connsiteY27" fmla="*/ 194479 h 578103"/>
              <a:gd name="connsiteX28" fmla="*/ 260146 w 488238"/>
              <a:gd name="connsiteY28" fmla="*/ 198037 h 578103"/>
              <a:gd name="connsiteX29" fmla="*/ 348789 w 488238"/>
              <a:gd name="connsiteY29" fmla="*/ 109395 h 578103"/>
              <a:gd name="connsiteX30" fmla="*/ 335151 w 488238"/>
              <a:gd name="connsiteY30" fmla="*/ 74115 h 578103"/>
              <a:gd name="connsiteX31" fmla="*/ 338264 w 488238"/>
              <a:gd name="connsiteY31" fmla="*/ 59144 h 578103"/>
              <a:gd name="connsiteX32" fmla="*/ 389849 w 488238"/>
              <a:gd name="connsiteY32" fmla="*/ 7559 h 578103"/>
              <a:gd name="connsiteX33" fmla="*/ 399780 w 488238"/>
              <a:gd name="connsiteY33" fmla="*/ 3409 h 578103"/>
              <a:gd name="connsiteX34" fmla="*/ 242062 w 488238"/>
              <a:gd name="connsiteY34" fmla="*/ 0 h 578103"/>
              <a:gd name="connsiteX35" fmla="*/ 328629 w 488238"/>
              <a:gd name="connsiteY35" fmla="*/ 16305 h 578103"/>
              <a:gd name="connsiteX36" fmla="*/ 312027 w 488238"/>
              <a:gd name="connsiteY36" fmla="*/ 32907 h 578103"/>
              <a:gd name="connsiteX37" fmla="*/ 297204 w 488238"/>
              <a:gd name="connsiteY37" fmla="*/ 67890 h 578103"/>
              <a:gd name="connsiteX38" fmla="*/ 242062 w 488238"/>
              <a:gd name="connsiteY38" fmla="*/ 59293 h 578103"/>
              <a:gd name="connsiteX39" fmla="*/ 59293 w 488238"/>
              <a:gd name="connsiteY39" fmla="*/ 242062 h 578103"/>
              <a:gd name="connsiteX40" fmla="*/ 242062 w 488238"/>
              <a:gd name="connsiteY40" fmla="*/ 424832 h 578103"/>
              <a:gd name="connsiteX41" fmla="*/ 424832 w 488238"/>
              <a:gd name="connsiteY41" fmla="*/ 242062 h 578103"/>
              <a:gd name="connsiteX42" fmla="*/ 418161 w 488238"/>
              <a:gd name="connsiteY42" fmla="*/ 194183 h 578103"/>
              <a:gd name="connsiteX43" fmla="*/ 422460 w 488238"/>
              <a:gd name="connsiteY43" fmla="*/ 194628 h 578103"/>
              <a:gd name="connsiteX44" fmla="*/ 458628 w 488238"/>
              <a:gd name="connsiteY44" fmla="*/ 179657 h 578103"/>
              <a:gd name="connsiteX45" fmla="*/ 471821 w 488238"/>
              <a:gd name="connsiteY45" fmla="*/ 166464 h 578103"/>
              <a:gd name="connsiteX46" fmla="*/ 484124 w 488238"/>
              <a:gd name="connsiteY46" fmla="*/ 242062 h 578103"/>
              <a:gd name="connsiteX47" fmla="*/ 390145 w 488238"/>
              <a:gd name="connsiteY47" fmla="*/ 433133 h 578103"/>
              <a:gd name="connsiteX48" fmla="*/ 433281 w 488238"/>
              <a:gd name="connsiteY48" fmla="*/ 548012 h 578103"/>
              <a:gd name="connsiteX49" fmla="*/ 420237 w 488238"/>
              <a:gd name="connsiteY49" fmla="*/ 576621 h 578103"/>
              <a:gd name="connsiteX50" fmla="*/ 412380 w 488238"/>
              <a:gd name="connsiteY50" fmla="*/ 578103 h 578103"/>
              <a:gd name="connsiteX51" fmla="*/ 391628 w 488238"/>
              <a:gd name="connsiteY51" fmla="*/ 563725 h 578103"/>
              <a:gd name="connsiteX52" fmla="*/ 351902 w 488238"/>
              <a:gd name="connsiteY52" fmla="*/ 457591 h 578103"/>
              <a:gd name="connsiteX53" fmla="*/ 271708 w 488238"/>
              <a:gd name="connsiteY53" fmla="*/ 482197 h 578103"/>
              <a:gd name="connsiteX54" fmla="*/ 271708 w 488238"/>
              <a:gd name="connsiteY54" fmla="*/ 555868 h 578103"/>
              <a:gd name="connsiteX55" fmla="*/ 249474 w 488238"/>
              <a:gd name="connsiteY55" fmla="*/ 578103 h 578103"/>
              <a:gd name="connsiteX56" fmla="*/ 227239 w 488238"/>
              <a:gd name="connsiteY56" fmla="*/ 555868 h 578103"/>
              <a:gd name="connsiteX57" fmla="*/ 227239 w 488238"/>
              <a:gd name="connsiteY57" fmla="*/ 483531 h 578103"/>
              <a:gd name="connsiteX58" fmla="*/ 144822 w 488238"/>
              <a:gd name="connsiteY58" fmla="*/ 463668 h 578103"/>
              <a:gd name="connsiteX59" fmla="*/ 107320 w 488238"/>
              <a:gd name="connsiteY59" fmla="*/ 563725 h 578103"/>
              <a:gd name="connsiteX60" fmla="*/ 86567 w 488238"/>
              <a:gd name="connsiteY60" fmla="*/ 578103 h 578103"/>
              <a:gd name="connsiteX61" fmla="*/ 78711 w 488238"/>
              <a:gd name="connsiteY61" fmla="*/ 576621 h 578103"/>
              <a:gd name="connsiteX62" fmla="*/ 65666 w 488238"/>
              <a:gd name="connsiteY62" fmla="*/ 548012 h 578103"/>
              <a:gd name="connsiteX63" fmla="*/ 105541 w 488238"/>
              <a:gd name="connsiteY63" fmla="*/ 441730 h 578103"/>
              <a:gd name="connsiteX64" fmla="*/ 0 w 488238"/>
              <a:gd name="connsiteY64" fmla="*/ 242062 h 578103"/>
              <a:gd name="connsiteX65" fmla="*/ 242062 w 488238"/>
              <a:gd name="connsiteY65" fmla="*/ 0 h 57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88238" h="578103">
                <a:moveTo>
                  <a:pt x="242062" y="97536"/>
                </a:moveTo>
                <a:cubicBezTo>
                  <a:pt x="262814" y="97536"/>
                  <a:pt x="282529" y="102132"/>
                  <a:pt x="300317" y="110432"/>
                </a:cubicBezTo>
                <a:lnTo>
                  <a:pt x="253031" y="157718"/>
                </a:lnTo>
                <a:cubicBezTo>
                  <a:pt x="249325" y="157125"/>
                  <a:pt x="245619" y="156829"/>
                  <a:pt x="241914" y="156829"/>
                </a:cubicBezTo>
                <a:cubicBezTo>
                  <a:pt x="196555" y="156829"/>
                  <a:pt x="159497" y="195073"/>
                  <a:pt x="159497" y="242062"/>
                </a:cubicBezTo>
                <a:cubicBezTo>
                  <a:pt x="159497" y="289052"/>
                  <a:pt x="196407" y="327295"/>
                  <a:pt x="241914" y="327295"/>
                </a:cubicBezTo>
                <a:cubicBezTo>
                  <a:pt x="287421" y="327295"/>
                  <a:pt x="324479" y="289052"/>
                  <a:pt x="324479" y="242062"/>
                </a:cubicBezTo>
                <a:cubicBezTo>
                  <a:pt x="324479" y="239246"/>
                  <a:pt x="324331" y="236281"/>
                  <a:pt x="324182" y="233316"/>
                </a:cubicBezTo>
                <a:lnTo>
                  <a:pt x="372358" y="185141"/>
                </a:lnTo>
                <a:cubicBezTo>
                  <a:pt x="379769" y="202633"/>
                  <a:pt x="383920" y="221903"/>
                  <a:pt x="383920" y="242062"/>
                </a:cubicBezTo>
                <a:cubicBezTo>
                  <a:pt x="383920" y="321662"/>
                  <a:pt x="320180" y="386588"/>
                  <a:pt x="242062" y="386588"/>
                </a:cubicBezTo>
                <a:cubicBezTo>
                  <a:pt x="163944" y="386588"/>
                  <a:pt x="100353" y="321811"/>
                  <a:pt x="100353" y="242062"/>
                </a:cubicBezTo>
                <a:cubicBezTo>
                  <a:pt x="100353" y="162462"/>
                  <a:pt x="163944" y="97536"/>
                  <a:pt x="242062" y="97536"/>
                </a:cubicBezTo>
                <a:close/>
                <a:moveTo>
                  <a:pt x="399780" y="3409"/>
                </a:moveTo>
                <a:cubicBezTo>
                  <a:pt x="405413" y="3409"/>
                  <a:pt x="410749" y="6670"/>
                  <a:pt x="412973" y="12451"/>
                </a:cubicBezTo>
                <a:lnTo>
                  <a:pt x="429130" y="54549"/>
                </a:lnTo>
                <a:cubicBezTo>
                  <a:pt x="430464" y="58255"/>
                  <a:pt x="433429" y="61071"/>
                  <a:pt x="437135" y="62553"/>
                </a:cubicBezTo>
                <a:lnTo>
                  <a:pt x="479232" y="78711"/>
                </a:lnTo>
                <a:cubicBezTo>
                  <a:pt x="488571" y="82416"/>
                  <a:pt x="491239" y="94571"/>
                  <a:pt x="484421" y="101687"/>
                </a:cubicBezTo>
                <a:lnTo>
                  <a:pt x="432836" y="153271"/>
                </a:lnTo>
                <a:cubicBezTo>
                  <a:pt x="430168" y="155939"/>
                  <a:pt x="426610" y="157422"/>
                  <a:pt x="422905" y="157422"/>
                </a:cubicBezTo>
                <a:cubicBezTo>
                  <a:pt x="421274" y="157422"/>
                  <a:pt x="419495" y="157125"/>
                  <a:pt x="417865" y="156532"/>
                </a:cubicBezTo>
                <a:lnTo>
                  <a:pt x="371765" y="138893"/>
                </a:lnTo>
                <a:lnTo>
                  <a:pt x="286383" y="224274"/>
                </a:lnTo>
                <a:cubicBezTo>
                  <a:pt x="288607" y="229759"/>
                  <a:pt x="289941" y="235688"/>
                  <a:pt x="289941" y="242062"/>
                </a:cubicBezTo>
                <a:cubicBezTo>
                  <a:pt x="289941" y="268299"/>
                  <a:pt x="268595" y="289644"/>
                  <a:pt x="242359" y="289644"/>
                </a:cubicBezTo>
                <a:cubicBezTo>
                  <a:pt x="216121" y="289644"/>
                  <a:pt x="194776" y="268299"/>
                  <a:pt x="194776" y="242062"/>
                </a:cubicBezTo>
                <a:cubicBezTo>
                  <a:pt x="194776" y="215825"/>
                  <a:pt x="216121" y="194479"/>
                  <a:pt x="242359" y="194479"/>
                </a:cubicBezTo>
                <a:cubicBezTo>
                  <a:pt x="248584" y="194479"/>
                  <a:pt x="254662" y="195814"/>
                  <a:pt x="260146" y="198037"/>
                </a:cubicBezTo>
                <a:lnTo>
                  <a:pt x="348789" y="109395"/>
                </a:lnTo>
                <a:lnTo>
                  <a:pt x="335151" y="74115"/>
                </a:lnTo>
                <a:cubicBezTo>
                  <a:pt x="333076" y="68927"/>
                  <a:pt x="334410" y="62998"/>
                  <a:pt x="338264" y="59144"/>
                </a:cubicBezTo>
                <a:lnTo>
                  <a:pt x="389849" y="7559"/>
                </a:lnTo>
                <a:cubicBezTo>
                  <a:pt x="392665" y="4743"/>
                  <a:pt x="396223" y="3409"/>
                  <a:pt x="399780" y="3409"/>
                </a:cubicBezTo>
                <a:close/>
                <a:moveTo>
                  <a:pt x="242062" y="0"/>
                </a:moveTo>
                <a:cubicBezTo>
                  <a:pt x="272598" y="0"/>
                  <a:pt x="301651" y="5929"/>
                  <a:pt x="328629" y="16305"/>
                </a:cubicBezTo>
                <a:lnTo>
                  <a:pt x="312027" y="32907"/>
                </a:lnTo>
                <a:cubicBezTo>
                  <a:pt x="302541" y="42394"/>
                  <a:pt x="297500" y="54994"/>
                  <a:pt x="297204" y="67890"/>
                </a:cubicBezTo>
                <a:cubicBezTo>
                  <a:pt x="279713" y="62257"/>
                  <a:pt x="261332" y="59293"/>
                  <a:pt x="242062" y="59293"/>
                </a:cubicBezTo>
                <a:cubicBezTo>
                  <a:pt x="141265" y="59293"/>
                  <a:pt x="59293" y="141265"/>
                  <a:pt x="59293" y="242062"/>
                </a:cubicBezTo>
                <a:cubicBezTo>
                  <a:pt x="59293" y="342860"/>
                  <a:pt x="141265" y="424832"/>
                  <a:pt x="242062" y="424832"/>
                </a:cubicBezTo>
                <a:cubicBezTo>
                  <a:pt x="342860" y="424832"/>
                  <a:pt x="424832" y="342860"/>
                  <a:pt x="424832" y="242062"/>
                </a:cubicBezTo>
                <a:cubicBezTo>
                  <a:pt x="424832" y="225460"/>
                  <a:pt x="422312" y="209451"/>
                  <a:pt x="418161" y="194183"/>
                </a:cubicBezTo>
                <a:cubicBezTo>
                  <a:pt x="419643" y="194332"/>
                  <a:pt x="420978" y="194628"/>
                  <a:pt x="422460" y="194628"/>
                </a:cubicBezTo>
                <a:cubicBezTo>
                  <a:pt x="436097" y="194628"/>
                  <a:pt x="448993" y="189292"/>
                  <a:pt x="458628" y="179657"/>
                </a:cubicBezTo>
                <a:lnTo>
                  <a:pt x="471821" y="166464"/>
                </a:lnTo>
                <a:cubicBezTo>
                  <a:pt x="479677" y="190181"/>
                  <a:pt x="484124" y="215677"/>
                  <a:pt x="484124" y="242062"/>
                </a:cubicBezTo>
                <a:cubicBezTo>
                  <a:pt x="484124" y="319735"/>
                  <a:pt x="447214" y="388811"/>
                  <a:pt x="390145" y="433133"/>
                </a:cubicBezTo>
                <a:lnTo>
                  <a:pt x="433281" y="548012"/>
                </a:lnTo>
                <a:cubicBezTo>
                  <a:pt x="437579" y="559426"/>
                  <a:pt x="431799" y="572322"/>
                  <a:pt x="420237" y="576621"/>
                </a:cubicBezTo>
                <a:cubicBezTo>
                  <a:pt x="417568" y="577658"/>
                  <a:pt x="414900" y="578103"/>
                  <a:pt x="412380" y="578103"/>
                </a:cubicBezTo>
                <a:cubicBezTo>
                  <a:pt x="403486" y="578103"/>
                  <a:pt x="395037" y="572618"/>
                  <a:pt x="391628" y="563725"/>
                </a:cubicBezTo>
                <a:lnTo>
                  <a:pt x="351902" y="457591"/>
                </a:lnTo>
                <a:cubicBezTo>
                  <a:pt x="327295" y="470190"/>
                  <a:pt x="300317" y="478640"/>
                  <a:pt x="271708" y="482197"/>
                </a:cubicBezTo>
                <a:lnTo>
                  <a:pt x="271708" y="555868"/>
                </a:lnTo>
                <a:cubicBezTo>
                  <a:pt x="271708" y="568172"/>
                  <a:pt x="261777" y="578103"/>
                  <a:pt x="249474" y="578103"/>
                </a:cubicBezTo>
                <a:cubicBezTo>
                  <a:pt x="237170" y="578103"/>
                  <a:pt x="227239" y="568172"/>
                  <a:pt x="227239" y="555868"/>
                </a:cubicBezTo>
                <a:lnTo>
                  <a:pt x="227239" y="483531"/>
                </a:lnTo>
                <a:cubicBezTo>
                  <a:pt x="198186" y="481753"/>
                  <a:pt x="170318" y="474934"/>
                  <a:pt x="144822" y="463668"/>
                </a:cubicBezTo>
                <a:lnTo>
                  <a:pt x="107320" y="563725"/>
                </a:lnTo>
                <a:cubicBezTo>
                  <a:pt x="104058" y="572618"/>
                  <a:pt x="95609" y="578103"/>
                  <a:pt x="86567" y="578103"/>
                </a:cubicBezTo>
                <a:cubicBezTo>
                  <a:pt x="83899" y="578103"/>
                  <a:pt x="81231" y="577658"/>
                  <a:pt x="78711" y="576621"/>
                </a:cubicBezTo>
                <a:cubicBezTo>
                  <a:pt x="67149" y="572322"/>
                  <a:pt x="61368" y="559574"/>
                  <a:pt x="65666" y="548012"/>
                </a:cubicBezTo>
                <a:lnTo>
                  <a:pt x="105541" y="441730"/>
                </a:lnTo>
                <a:cubicBezTo>
                  <a:pt x="41801" y="398150"/>
                  <a:pt x="0" y="324924"/>
                  <a:pt x="0" y="242062"/>
                </a:cubicBezTo>
                <a:cubicBezTo>
                  <a:pt x="0" y="108654"/>
                  <a:pt x="108505" y="0"/>
                  <a:pt x="242062" y="0"/>
                </a:cubicBezTo>
                <a:close/>
              </a:path>
            </a:pathLst>
          </a:custGeom>
          <a:solidFill>
            <a:srgbClr val="FF5A5F"/>
          </a:solidFill>
          <a:ln w="14800" cap="flat">
            <a:noFill/>
            <a:prstDash val="solid"/>
            <a:miter/>
          </a:ln>
        </p:spPr>
        <p:txBody>
          <a:bodyPr rtlCol="0" anchor="ctr"/>
          <a:lstStyle/>
          <a:p>
            <a:endParaRPr lang="en-IN"/>
          </a:p>
        </p:txBody>
      </p:sp>
      <p:sp>
        <p:nvSpPr>
          <p:cNvPr id="3" name="Rectangle: Rounded Corners 2">
            <a:extLst>
              <a:ext uri="{FF2B5EF4-FFF2-40B4-BE49-F238E27FC236}">
                <a16:creationId xmlns:a16="http://schemas.microsoft.com/office/drawing/2014/main" id="{6211D6E2-BFBD-0A4B-72C6-92C6B7B32F14}"/>
              </a:ext>
            </a:extLst>
          </p:cNvPr>
          <p:cNvSpPr/>
          <p:nvPr/>
        </p:nvSpPr>
        <p:spPr>
          <a:xfrm>
            <a:off x="1195835" y="3350376"/>
            <a:ext cx="1917462" cy="541399"/>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F3B188D-446E-41AC-1616-11C33E7AC314}"/>
              </a:ext>
            </a:extLst>
          </p:cNvPr>
          <p:cNvSpPr txBox="1"/>
          <p:nvPr/>
        </p:nvSpPr>
        <p:spPr>
          <a:xfrm>
            <a:off x="1847233" y="3141143"/>
            <a:ext cx="614666" cy="1015663"/>
          </a:xfrm>
          <a:prstGeom prst="rect">
            <a:avLst/>
          </a:prstGeom>
          <a:noFill/>
          <a:effectLst>
            <a:outerShdw blurRad="50800" dist="88900" algn="l" rotWithShape="0">
              <a:prstClr val="black">
                <a:alpha val="6000"/>
              </a:prstClr>
            </a:outerShdw>
          </a:effectLst>
        </p:spPr>
        <p:txBody>
          <a:bodyPr wrap="square"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6000"/>
              <a:t>1</a:t>
            </a:r>
          </a:p>
        </p:txBody>
      </p:sp>
      <p:sp>
        <p:nvSpPr>
          <p:cNvPr id="14" name="Rectangle: Rounded Corners 13">
            <a:extLst>
              <a:ext uri="{FF2B5EF4-FFF2-40B4-BE49-F238E27FC236}">
                <a16:creationId xmlns:a16="http://schemas.microsoft.com/office/drawing/2014/main" id="{B92DD83A-9113-618C-F8A3-848F3F95714E}"/>
              </a:ext>
            </a:extLst>
          </p:cNvPr>
          <p:cNvSpPr/>
          <p:nvPr/>
        </p:nvSpPr>
        <p:spPr>
          <a:xfrm>
            <a:off x="3764695" y="3023599"/>
            <a:ext cx="1917462" cy="541399"/>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C2EAF726-5286-164E-75F7-AC1E5A307467}"/>
              </a:ext>
            </a:extLst>
          </p:cNvPr>
          <p:cNvSpPr txBox="1"/>
          <p:nvPr/>
        </p:nvSpPr>
        <p:spPr>
          <a:xfrm>
            <a:off x="4416093" y="2820716"/>
            <a:ext cx="614666" cy="1015663"/>
          </a:xfrm>
          <a:prstGeom prst="rect">
            <a:avLst/>
          </a:prstGeom>
          <a:noFill/>
          <a:effectLst>
            <a:outerShdw blurRad="50800" dist="88900" algn="l" rotWithShape="0">
              <a:prstClr val="black">
                <a:alpha val="6000"/>
              </a:prstClr>
            </a:outerShdw>
          </a:effectLst>
        </p:spPr>
        <p:txBody>
          <a:bodyPr wrap="square"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6000"/>
              <a:t>2</a:t>
            </a:r>
          </a:p>
        </p:txBody>
      </p:sp>
      <p:sp>
        <p:nvSpPr>
          <p:cNvPr id="21" name="Rectangle: Rounded Corners 20">
            <a:extLst>
              <a:ext uri="{FF2B5EF4-FFF2-40B4-BE49-F238E27FC236}">
                <a16:creationId xmlns:a16="http://schemas.microsoft.com/office/drawing/2014/main" id="{1847663C-10A1-7D1A-7863-9A9F18A79338}"/>
              </a:ext>
            </a:extLst>
          </p:cNvPr>
          <p:cNvSpPr/>
          <p:nvPr/>
        </p:nvSpPr>
        <p:spPr>
          <a:xfrm>
            <a:off x="6352795" y="2692007"/>
            <a:ext cx="1917462" cy="541399"/>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6C0B593E-56A7-EFBE-FCA5-241A5900948E}"/>
              </a:ext>
            </a:extLst>
          </p:cNvPr>
          <p:cNvSpPr txBox="1"/>
          <p:nvPr/>
        </p:nvSpPr>
        <p:spPr>
          <a:xfrm>
            <a:off x="7004193" y="2489124"/>
            <a:ext cx="614666" cy="1015663"/>
          </a:xfrm>
          <a:prstGeom prst="rect">
            <a:avLst/>
          </a:prstGeom>
          <a:noFill/>
          <a:effectLst>
            <a:outerShdw blurRad="50800" dist="88900" algn="l" rotWithShape="0">
              <a:prstClr val="black">
                <a:alpha val="6000"/>
              </a:prstClr>
            </a:outerShdw>
          </a:effectLst>
        </p:spPr>
        <p:txBody>
          <a:bodyPr wrap="square"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6000"/>
              <a:t>3</a:t>
            </a:r>
          </a:p>
        </p:txBody>
      </p:sp>
      <p:sp>
        <p:nvSpPr>
          <p:cNvPr id="25" name="Rectangle: Rounded Corners 24">
            <a:extLst>
              <a:ext uri="{FF2B5EF4-FFF2-40B4-BE49-F238E27FC236}">
                <a16:creationId xmlns:a16="http://schemas.microsoft.com/office/drawing/2014/main" id="{B503A3BE-F9BC-980E-D55D-D6E4B6774DA8}"/>
              </a:ext>
            </a:extLst>
          </p:cNvPr>
          <p:cNvSpPr/>
          <p:nvPr/>
        </p:nvSpPr>
        <p:spPr>
          <a:xfrm>
            <a:off x="8931839" y="2330133"/>
            <a:ext cx="1917462" cy="541399"/>
          </a:xfrm>
          <a:prstGeom prst="roundRect">
            <a:avLst/>
          </a:prstGeom>
          <a:solidFill>
            <a:srgbClr val="FF5A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9D37D55-27C1-23F8-C5CF-21A93D833A6C}"/>
              </a:ext>
            </a:extLst>
          </p:cNvPr>
          <p:cNvSpPr txBox="1"/>
          <p:nvPr/>
        </p:nvSpPr>
        <p:spPr>
          <a:xfrm>
            <a:off x="9583237" y="2127250"/>
            <a:ext cx="614666" cy="1015663"/>
          </a:xfrm>
          <a:prstGeom prst="rect">
            <a:avLst/>
          </a:prstGeom>
          <a:noFill/>
          <a:effectLst>
            <a:outerShdw blurRad="50800" dist="88900" algn="l" rotWithShape="0">
              <a:prstClr val="black">
                <a:alpha val="6000"/>
              </a:prstClr>
            </a:outerShdw>
          </a:effectLst>
        </p:spPr>
        <p:txBody>
          <a:bodyPr wrap="square" rtlCol="0" anchor="ctr">
            <a:spAutoFit/>
          </a:bodyPr>
          <a:lstStyle>
            <a:defPPr>
              <a:defRPr lang="en-US"/>
            </a:defPPr>
            <a:lvl1pPr algn="ctr">
              <a:defRPr sz="16600" spc="0">
                <a:solidFill>
                  <a:schemeClr val="bg1"/>
                </a:solidFill>
                <a:latin typeface="Poppins ExtraLight" panose="00000300000000000000" pitchFamily="2" charset="0"/>
                <a:cs typeface="Poppins ExtraLight" panose="00000300000000000000" pitchFamily="2" charset="0"/>
              </a:defRPr>
            </a:lvl1pPr>
          </a:lstStyle>
          <a:p>
            <a:r>
              <a:rPr lang="en-IN" sz="6000"/>
              <a:t>4</a:t>
            </a:r>
          </a:p>
        </p:txBody>
      </p:sp>
    </p:spTree>
    <p:extLst>
      <p:ext uri="{BB962C8B-B14F-4D97-AF65-F5344CB8AC3E}">
        <p14:creationId xmlns:p14="http://schemas.microsoft.com/office/powerpoint/2010/main" val="24160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3502110" y="1190581"/>
            <a:ext cx="5092765" cy="886066"/>
            <a:chOff x="3303744" y="1408647"/>
            <a:chExt cx="5092765"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3303744" y="1408647"/>
              <a:ext cx="5092765"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3722844" y="1528514"/>
              <a:ext cx="3256026"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Portfolio</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28" name="Rectangle: Rounded Corners 27">
            <a:extLst>
              <a:ext uri="{FF2B5EF4-FFF2-40B4-BE49-F238E27FC236}">
                <a16:creationId xmlns:a16="http://schemas.microsoft.com/office/drawing/2014/main" id="{CEA2089F-A5FA-0841-EA39-29E0D23E7182}"/>
              </a:ext>
            </a:extLst>
          </p:cNvPr>
          <p:cNvSpPr/>
          <p:nvPr/>
        </p:nvSpPr>
        <p:spPr>
          <a:xfrm>
            <a:off x="524341" y="3723430"/>
            <a:ext cx="2493931" cy="2305851"/>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BA30858A-4013-E314-79D6-E3E719B4E802}"/>
              </a:ext>
            </a:extLst>
          </p:cNvPr>
          <p:cNvSpPr/>
          <p:nvPr/>
        </p:nvSpPr>
        <p:spPr>
          <a:xfrm>
            <a:off x="3344564" y="2578100"/>
            <a:ext cx="2599303" cy="3451181"/>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AB0C097E-02C0-3A36-A7CE-F6806D90985B}"/>
              </a:ext>
            </a:extLst>
          </p:cNvPr>
          <p:cNvSpPr/>
          <p:nvPr/>
        </p:nvSpPr>
        <p:spPr>
          <a:xfrm>
            <a:off x="9016819" y="1196974"/>
            <a:ext cx="2709954" cy="2260557"/>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F394875C-0652-E8BA-272C-F05CD56FC44E}"/>
              </a:ext>
            </a:extLst>
          </p:cNvPr>
          <p:cNvSpPr/>
          <p:nvPr/>
        </p:nvSpPr>
        <p:spPr>
          <a:xfrm>
            <a:off x="6286500" y="2578100"/>
            <a:ext cx="2387686" cy="3451181"/>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B74607D9-034B-9F0A-1D59-D5E551471C26}"/>
              </a:ext>
            </a:extLst>
          </p:cNvPr>
          <p:cNvSpPr/>
          <p:nvPr/>
        </p:nvSpPr>
        <p:spPr>
          <a:xfrm>
            <a:off x="9016819" y="3825831"/>
            <a:ext cx="2709954" cy="2203450"/>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2DB4B339-5A16-CD08-666A-F9AE82D7222C}"/>
              </a:ext>
            </a:extLst>
          </p:cNvPr>
          <p:cNvSpPr/>
          <p:nvPr/>
        </p:nvSpPr>
        <p:spPr>
          <a:xfrm>
            <a:off x="524341" y="1196974"/>
            <a:ext cx="2493931" cy="2232026"/>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Picture Placeholder 51" descr="A bedroom with a bed and a bench&#10;&#10;Description automatically generated">
            <a:extLst>
              <a:ext uri="{FF2B5EF4-FFF2-40B4-BE49-F238E27FC236}">
                <a16:creationId xmlns:a16="http://schemas.microsoft.com/office/drawing/2014/main" id="{FB7FF0F3-D141-9246-DC90-1BA94F0419ED}"/>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3915" r="13915"/>
          <a:stretch>
            <a:fillRect/>
          </a:stretch>
        </p:blipFill>
        <p:spPr>
          <a:xfrm>
            <a:off x="524342" y="3723431"/>
            <a:ext cx="2493931" cy="2305851"/>
          </a:xfrm>
        </p:spPr>
      </p:pic>
      <p:pic>
        <p:nvPicPr>
          <p:cNvPr id="46" name="Picture Placeholder 45" descr="A couch in a room&#10;&#10;Description automatically generated">
            <a:extLst>
              <a:ext uri="{FF2B5EF4-FFF2-40B4-BE49-F238E27FC236}">
                <a16:creationId xmlns:a16="http://schemas.microsoft.com/office/drawing/2014/main" id="{354AAF32-2885-4A6A-DAD9-711E58D81097}"/>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5706" b="5706"/>
          <a:stretch>
            <a:fillRect/>
          </a:stretch>
        </p:blipFill>
        <p:spPr/>
      </p:pic>
      <p:pic>
        <p:nvPicPr>
          <p:cNvPr id="58" name="Picture Placeholder 57" descr="A table and chairs on a balcony overlooking a body of water&#10;&#10;Description automatically generated">
            <a:extLst>
              <a:ext uri="{FF2B5EF4-FFF2-40B4-BE49-F238E27FC236}">
                <a16:creationId xmlns:a16="http://schemas.microsoft.com/office/drawing/2014/main" id="{60CA5684-3F0D-7B87-0DDC-E4783F1B1090}"/>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3870" r="3870"/>
          <a:stretch>
            <a:fillRect/>
          </a:stretch>
        </p:blipFill>
        <p:spPr/>
      </p:pic>
      <p:pic>
        <p:nvPicPr>
          <p:cNvPr id="54" name="Picture Placeholder 53" descr="A living room with a tv and a couch&#10;&#10;Description automatically generated">
            <a:extLst>
              <a:ext uri="{FF2B5EF4-FFF2-40B4-BE49-F238E27FC236}">
                <a16:creationId xmlns:a16="http://schemas.microsoft.com/office/drawing/2014/main" id="{07579644-1876-9B34-0ADF-744B1A4A9D9D}"/>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l="10058" r="10058"/>
          <a:stretch>
            <a:fillRect/>
          </a:stretch>
        </p:blipFill>
        <p:spPr/>
      </p:pic>
      <p:pic>
        <p:nvPicPr>
          <p:cNvPr id="56" name="Picture Placeholder 55" descr="A deck with chairs and a railing&#10;&#10;Description automatically generated">
            <a:extLst>
              <a:ext uri="{FF2B5EF4-FFF2-40B4-BE49-F238E27FC236}">
                <a16:creationId xmlns:a16="http://schemas.microsoft.com/office/drawing/2014/main" id="{878A4911-A93F-C39D-9331-3F31B2A45FFB}"/>
              </a:ext>
            </a:extLst>
          </p:cNvPr>
          <p:cNvPicPr>
            <a:picLocks noGrp="1" noChangeAspect="1"/>
          </p:cNvPicPr>
          <p:nvPr>
            <p:ph type="pic" sz="quarter" idx="15"/>
          </p:nvPr>
        </p:nvPicPr>
        <p:blipFill>
          <a:blip r:embed="rId8">
            <a:extLst>
              <a:ext uri="{28A0092B-C50C-407E-A947-70E740481C1C}">
                <a14:useLocalDpi xmlns:a14="http://schemas.microsoft.com/office/drawing/2010/main" val="0"/>
              </a:ext>
            </a:extLst>
          </a:blip>
          <a:srcRect t="9344" b="9344"/>
          <a:stretch>
            <a:fillRect/>
          </a:stretch>
        </p:blipFill>
        <p:spPr>
          <a:xfrm>
            <a:off x="9016819" y="3723431"/>
            <a:ext cx="2709954" cy="2305850"/>
          </a:xfrm>
        </p:spPr>
      </p:pic>
      <p:pic>
        <p:nvPicPr>
          <p:cNvPr id="50" name="Picture Placeholder 49" descr="A living room with a fireplace and couches&#10;&#10;Description automatically generated">
            <a:extLst>
              <a:ext uri="{FF2B5EF4-FFF2-40B4-BE49-F238E27FC236}">
                <a16:creationId xmlns:a16="http://schemas.microsoft.com/office/drawing/2014/main" id="{ABCD9E51-2D21-C51E-5198-B70DBB3BBEBD}"/>
              </a:ext>
            </a:extLst>
          </p:cNvPr>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l="12755" r="12755"/>
          <a:stretch>
            <a:fillRect/>
          </a:stretch>
        </p:blipFill>
        <p:spPr/>
      </p:pic>
      <p:sp>
        <p:nvSpPr>
          <p:cNvPr id="3" name="Graphic 3" descr="Heart with solid fill">
            <a:extLst>
              <a:ext uri="{FF2B5EF4-FFF2-40B4-BE49-F238E27FC236}">
                <a16:creationId xmlns:a16="http://schemas.microsoft.com/office/drawing/2014/main" id="{DCFD1B2D-5A2B-704B-5010-927FD3178400}"/>
              </a:ext>
            </a:extLst>
          </p:cNvPr>
          <p:cNvSpPr/>
          <p:nvPr/>
        </p:nvSpPr>
        <p:spPr>
          <a:xfrm>
            <a:off x="2535537" y="14193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5" name="Graphic 3" descr="Heart with solid fill">
            <a:extLst>
              <a:ext uri="{FF2B5EF4-FFF2-40B4-BE49-F238E27FC236}">
                <a16:creationId xmlns:a16="http://schemas.microsoft.com/office/drawing/2014/main" id="{A00162FD-B850-069F-2194-55A7926C1AFD}"/>
              </a:ext>
            </a:extLst>
          </p:cNvPr>
          <p:cNvSpPr/>
          <p:nvPr/>
        </p:nvSpPr>
        <p:spPr>
          <a:xfrm>
            <a:off x="2535537" y="3955755"/>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6" name="Graphic 3" descr="Heart with solid fill">
            <a:extLst>
              <a:ext uri="{FF2B5EF4-FFF2-40B4-BE49-F238E27FC236}">
                <a16:creationId xmlns:a16="http://schemas.microsoft.com/office/drawing/2014/main" id="{13CAD79D-B5F3-7AA2-5874-7760C3A64024}"/>
              </a:ext>
            </a:extLst>
          </p:cNvPr>
          <p:cNvSpPr/>
          <p:nvPr/>
        </p:nvSpPr>
        <p:spPr>
          <a:xfrm>
            <a:off x="11299674" y="14193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7" name="Graphic 3" descr="Heart with solid fill">
            <a:extLst>
              <a:ext uri="{FF2B5EF4-FFF2-40B4-BE49-F238E27FC236}">
                <a16:creationId xmlns:a16="http://schemas.microsoft.com/office/drawing/2014/main" id="{A97EA968-CBB4-1354-424E-F7F8EFD5DC06}"/>
              </a:ext>
            </a:extLst>
          </p:cNvPr>
          <p:cNvSpPr/>
          <p:nvPr/>
        </p:nvSpPr>
        <p:spPr>
          <a:xfrm>
            <a:off x="11299674" y="3955755"/>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8" name="Graphic 3" descr="Heart with solid fill">
            <a:extLst>
              <a:ext uri="{FF2B5EF4-FFF2-40B4-BE49-F238E27FC236}">
                <a16:creationId xmlns:a16="http://schemas.microsoft.com/office/drawing/2014/main" id="{A28B8085-7C90-4A52-69B4-FA76129D1F5B}"/>
              </a:ext>
            </a:extLst>
          </p:cNvPr>
          <p:cNvSpPr/>
          <p:nvPr/>
        </p:nvSpPr>
        <p:spPr>
          <a:xfrm>
            <a:off x="5549223" y="2777405"/>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9" name="Graphic 3" descr="Heart with solid fill">
            <a:extLst>
              <a:ext uri="{FF2B5EF4-FFF2-40B4-BE49-F238E27FC236}">
                <a16:creationId xmlns:a16="http://schemas.microsoft.com/office/drawing/2014/main" id="{64D036F5-DAC1-8393-F017-AF29ADBF2A9B}"/>
              </a:ext>
            </a:extLst>
          </p:cNvPr>
          <p:cNvSpPr/>
          <p:nvPr/>
        </p:nvSpPr>
        <p:spPr>
          <a:xfrm>
            <a:off x="8240287" y="2777405"/>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Tree>
    <p:extLst>
      <p:ext uri="{BB962C8B-B14F-4D97-AF65-F5344CB8AC3E}">
        <p14:creationId xmlns:p14="http://schemas.microsoft.com/office/powerpoint/2010/main" val="3878702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1011691" y="1196975"/>
            <a:ext cx="7607300" cy="886066"/>
            <a:chOff x="789209" y="1408647"/>
            <a:chExt cx="7607300"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789209" y="1408647"/>
              <a:ext cx="760730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1310297" y="1528514"/>
              <a:ext cx="5198447" cy="646331"/>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rPr>
                <a:t>Market Analysis</a:t>
              </a: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45331" y="1480199"/>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grpSp>
      <p:sp>
        <p:nvSpPr>
          <p:cNvPr id="4" name="TextBox 3">
            <a:extLst>
              <a:ext uri="{FF2B5EF4-FFF2-40B4-BE49-F238E27FC236}">
                <a16:creationId xmlns:a16="http://schemas.microsoft.com/office/drawing/2014/main" id="{C027BFCA-F3C5-0360-B6E2-FA065DD34C0F}"/>
              </a:ext>
            </a:extLst>
          </p:cNvPr>
          <p:cNvSpPr txBox="1"/>
          <p:nvPr/>
        </p:nvSpPr>
        <p:spPr>
          <a:xfrm>
            <a:off x="1532779" y="4716343"/>
            <a:ext cx="4666204" cy="944682"/>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100">
                <a:latin typeface="+mn-lt"/>
              </a:rPr>
              <a:t>Lorem ipsum </a:t>
            </a:r>
            <a:r>
              <a:rPr lang="en-IN" sz="1100" err="1">
                <a:latin typeface="+mn-lt"/>
              </a:rPr>
              <a:t>dolor</a:t>
            </a:r>
            <a:r>
              <a:rPr lang="en-IN" sz="1100">
                <a:latin typeface="+mn-lt"/>
              </a:rPr>
              <a:t> sit </a:t>
            </a:r>
            <a:r>
              <a:rPr lang="en-IN" sz="1100" err="1">
                <a:latin typeface="+mn-lt"/>
              </a:rPr>
              <a:t>amet</a:t>
            </a:r>
            <a:r>
              <a:rPr lang="en-IN" sz="1100">
                <a:latin typeface="+mn-lt"/>
              </a:rPr>
              <a:t>, </a:t>
            </a:r>
            <a:r>
              <a:rPr lang="en-IN" sz="1100" err="1">
                <a:latin typeface="+mn-lt"/>
              </a:rPr>
              <a:t>consectetur</a:t>
            </a:r>
            <a:r>
              <a:rPr lang="en-IN" sz="1100">
                <a:latin typeface="+mn-lt"/>
              </a:rPr>
              <a:t> </a:t>
            </a:r>
            <a:r>
              <a:rPr lang="en-IN" sz="1100" err="1">
                <a:latin typeface="+mn-lt"/>
              </a:rPr>
              <a:t>adipiscing</a:t>
            </a:r>
            <a:r>
              <a:rPr lang="en-IN" sz="1100">
                <a:latin typeface="+mn-lt"/>
              </a:rPr>
              <a:t> </a:t>
            </a:r>
            <a:r>
              <a:rPr lang="en-IN" sz="1100" err="1">
                <a:latin typeface="+mn-lt"/>
              </a:rPr>
              <a:t>elit</a:t>
            </a:r>
            <a:r>
              <a:rPr lang="en-IN" sz="1100">
                <a:latin typeface="+mn-lt"/>
              </a:rPr>
              <a:t>, </a:t>
            </a:r>
            <a:r>
              <a:rPr lang="en-IN" sz="1100" err="1">
                <a:latin typeface="+mn-lt"/>
              </a:rPr>
              <a:t>sed</a:t>
            </a:r>
            <a:r>
              <a:rPr lang="en-IN" sz="1100">
                <a:latin typeface="+mn-lt"/>
              </a:rPr>
              <a:t> do </a:t>
            </a:r>
            <a:r>
              <a:rPr lang="en-IN" sz="1100" err="1">
                <a:latin typeface="+mn-lt"/>
              </a:rPr>
              <a:t>eiusmod</a:t>
            </a:r>
            <a:r>
              <a:rPr lang="en-IN" sz="1100">
                <a:latin typeface="+mn-lt"/>
              </a:rPr>
              <a:t> </a:t>
            </a:r>
            <a:r>
              <a:rPr lang="en-IN" sz="1100" err="1">
                <a:latin typeface="+mn-lt"/>
              </a:rPr>
              <a:t>tempor</a:t>
            </a:r>
            <a:r>
              <a:rPr lang="en-IN" sz="1100">
                <a:latin typeface="+mn-lt"/>
              </a:rPr>
              <a:t> </a:t>
            </a:r>
            <a:r>
              <a:rPr lang="en-IN" sz="1100" err="1">
                <a:latin typeface="+mn-lt"/>
              </a:rPr>
              <a:t>incididunt</a:t>
            </a:r>
            <a:r>
              <a:rPr lang="en-IN" sz="1100">
                <a:latin typeface="+mn-lt"/>
              </a:rPr>
              <a:t> </a:t>
            </a:r>
            <a:r>
              <a:rPr lang="en-IN" sz="1100" err="1">
                <a:latin typeface="+mn-lt"/>
              </a:rPr>
              <a:t>ut</a:t>
            </a:r>
            <a:r>
              <a:rPr lang="en-IN" sz="1100">
                <a:latin typeface="+mn-lt"/>
              </a:rPr>
              <a:t> labore et dolore magna id </a:t>
            </a:r>
            <a:r>
              <a:rPr lang="en-IN" sz="1100" err="1">
                <a:latin typeface="+mn-lt"/>
              </a:rPr>
              <a:t>aliqua</a:t>
            </a:r>
            <a:r>
              <a:rPr lang="en-IN" sz="1100">
                <a:latin typeface="+mn-lt"/>
              </a:rPr>
              <a:t>. Ut </a:t>
            </a:r>
            <a:r>
              <a:rPr lang="en-IN" sz="1100" err="1">
                <a:latin typeface="+mn-lt"/>
              </a:rPr>
              <a:t>enim</a:t>
            </a:r>
            <a:r>
              <a:rPr lang="en-IN" sz="1100">
                <a:latin typeface="+mn-lt"/>
              </a:rPr>
              <a:t> ad minim </a:t>
            </a:r>
            <a:r>
              <a:rPr lang="en-IN" sz="1100" err="1">
                <a:latin typeface="+mn-lt"/>
              </a:rPr>
              <a:t>veniam</a:t>
            </a:r>
            <a:r>
              <a:rPr lang="en-IN" sz="1100">
                <a:latin typeface="+mn-lt"/>
              </a:rPr>
              <a:t>, </a:t>
            </a:r>
            <a:r>
              <a:rPr lang="en-IN" sz="1100" err="1">
                <a:latin typeface="+mn-lt"/>
              </a:rPr>
              <a:t>ut</a:t>
            </a:r>
            <a:r>
              <a:rPr lang="en-IN" sz="1100">
                <a:latin typeface="+mn-lt"/>
              </a:rPr>
              <a:t> </a:t>
            </a:r>
            <a:r>
              <a:rPr lang="en-IN" sz="1100" err="1">
                <a:latin typeface="+mn-lt"/>
              </a:rPr>
              <a:t>quis</a:t>
            </a:r>
            <a:r>
              <a:rPr lang="en-IN" sz="1100">
                <a:latin typeface="+mn-lt"/>
              </a:rPr>
              <a:t> </a:t>
            </a:r>
            <a:r>
              <a:rPr lang="en-IN" sz="1100" err="1">
                <a:latin typeface="+mn-lt"/>
              </a:rPr>
              <a:t>nostrud</a:t>
            </a:r>
            <a:r>
              <a:rPr lang="en-IN" sz="1100">
                <a:latin typeface="+mn-lt"/>
              </a:rPr>
              <a:t> exercitation </a:t>
            </a:r>
            <a:r>
              <a:rPr lang="en-IN" sz="1100" err="1">
                <a:latin typeface="+mn-lt"/>
              </a:rPr>
              <a:t>ullamco</a:t>
            </a:r>
            <a:r>
              <a:rPr lang="en-IN" sz="1100">
                <a:latin typeface="+mn-lt"/>
              </a:rPr>
              <a:t> </a:t>
            </a:r>
            <a:r>
              <a:rPr lang="en-IN" sz="1100" err="1">
                <a:latin typeface="+mn-lt"/>
              </a:rPr>
              <a:t>laboris</a:t>
            </a:r>
            <a:r>
              <a:rPr lang="en-IN" sz="1100">
                <a:latin typeface="+mn-lt"/>
              </a:rPr>
              <a:t> nisi </a:t>
            </a:r>
            <a:r>
              <a:rPr lang="en-IN" sz="1100" err="1">
                <a:latin typeface="+mn-lt"/>
              </a:rPr>
              <a:t>aliquip</a:t>
            </a:r>
            <a:r>
              <a:rPr lang="en-IN" sz="1100">
                <a:latin typeface="+mn-lt"/>
              </a:rPr>
              <a:t> ex </a:t>
            </a:r>
            <a:r>
              <a:rPr lang="en-IN" sz="1100" err="1">
                <a:latin typeface="+mn-lt"/>
              </a:rPr>
              <a:t>ea</a:t>
            </a:r>
            <a:r>
              <a:rPr lang="en-IN" sz="1100">
                <a:latin typeface="+mn-lt"/>
              </a:rPr>
              <a:t> </a:t>
            </a:r>
            <a:r>
              <a:rPr lang="en-IN" sz="1100" err="1">
                <a:latin typeface="+mn-lt"/>
              </a:rPr>
              <a:t>commodo</a:t>
            </a:r>
            <a:r>
              <a:rPr lang="en-IN" sz="1100">
                <a:latin typeface="+mn-lt"/>
              </a:rPr>
              <a:t> </a:t>
            </a:r>
            <a:r>
              <a:rPr lang="en-IN" sz="1100" err="1">
                <a:latin typeface="+mn-lt"/>
              </a:rPr>
              <a:t>consequat</a:t>
            </a:r>
            <a:r>
              <a:rPr lang="en-IN" sz="1100">
                <a:latin typeface="+mn-lt"/>
              </a:rPr>
              <a:t> </a:t>
            </a:r>
            <a:r>
              <a:rPr lang="en-IN" sz="1100" err="1">
                <a:latin typeface="+mn-lt"/>
              </a:rPr>
              <a:t>irure</a:t>
            </a:r>
            <a:r>
              <a:rPr lang="en-IN" sz="1100">
                <a:latin typeface="+mn-lt"/>
              </a:rPr>
              <a:t> dolor in </a:t>
            </a:r>
            <a:r>
              <a:rPr lang="en-IN" sz="1100" err="1">
                <a:latin typeface="+mn-lt"/>
              </a:rPr>
              <a:t>est</a:t>
            </a:r>
            <a:endParaRPr lang="en-IN" sz="1100">
              <a:latin typeface="+mn-lt"/>
            </a:endParaRPr>
          </a:p>
        </p:txBody>
      </p:sp>
      <p:sp>
        <p:nvSpPr>
          <p:cNvPr id="20" name="TextBox 19">
            <a:extLst>
              <a:ext uri="{FF2B5EF4-FFF2-40B4-BE49-F238E27FC236}">
                <a16:creationId xmlns:a16="http://schemas.microsoft.com/office/drawing/2014/main" id="{A6931713-A3CF-AD54-CA9A-98F69E1C0143}"/>
              </a:ext>
            </a:extLst>
          </p:cNvPr>
          <p:cNvSpPr txBox="1"/>
          <p:nvPr/>
        </p:nvSpPr>
        <p:spPr>
          <a:xfrm>
            <a:off x="1532779" y="4025773"/>
            <a:ext cx="4335383" cy="518219"/>
          </a:xfrm>
          <a:prstGeom prst="rect">
            <a:avLst/>
          </a:prstGeom>
          <a:noFill/>
        </p:spPr>
        <p:txBody>
          <a:bodyPr wrap="square">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r>
              <a:rPr lang="en-IN" sz="1400" b="1">
                <a:latin typeface="+mn-lt"/>
              </a:rPr>
              <a:t>Incididunt ut labore et dolore magna </a:t>
            </a:r>
            <a:r>
              <a:rPr lang="en-IN" sz="1400" b="1" err="1">
                <a:latin typeface="+mn-lt"/>
              </a:rPr>
              <a:t>enim</a:t>
            </a:r>
            <a:r>
              <a:rPr lang="en-IN" sz="1400" b="1">
                <a:latin typeface="+mn-lt"/>
              </a:rPr>
              <a:t> ad minim </a:t>
            </a:r>
            <a:r>
              <a:rPr lang="en-IN" sz="1400" b="1" err="1">
                <a:latin typeface="+mn-lt"/>
              </a:rPr>
              <a:t>veniam</a:t>
            </a:r>
            <a:r>
              <a:rPr lang="en-IN" sz="1400" b="1">
                <a:latin typeface="+mn-lt"/>
              </a:rPr>
              <a:t>, </a:t>
            </a:r>
            <a:r>
              <a:rPr lang="en-IN" sz="1400" b="1" err="1">
                <a:latin typeface="+mn-lt"/>
              </a:rPr>
              <a:t>nostrud</a:t>
            </a:r>
            <a:r>
              <a:rPr lang="en-IN" sz="1400" b="1">
                <a:latin typeface="+mn-lt"/>
              </a:rPr>
              <a:t> </a:t>
            </a:r>
            <a:r>
              <a:rPr lang="en-IN" sz="1400" b="1" err="1">
                <a:latin typeface="+mn-lt"/>
              </a:rPr>
              <a:t>ut</a:t>
            </a:r>
            <a:endParaRPr lang="en-IN" sz="1400" b="1">
              <a:latin typeface="+mn-lt"/>
            </a:endParaRPr>
          </a:p>
        </p:txBody>
      </p:sp>
      <p:sp>
        <p:nvSpPr>
          <p:cNvPr id="3" name="TextBox 2">
            <a:extLst>
              <a:ext uri="{FF2B5EF4-FFF2-40B4-BE49-F238E27FC236}">
                <a16:creationId xmlns:a16="http://schemas.microsoft.com/office/drawing/2014/main" id="{6E2ABEAC-EEDF-90EE-EC75-B91104CAFC02}"/>
              </a:ext>
            </a:extLst>
          </p:cNvPr>
          <p:cNvSpPr txBox="1"/>
          <p:nvPr/>
        </p:nvSpPr>
        <p:spPr>
          <a:xfrm>
            <a:off x="1532779" y="2548488"/>
            <a:ext cx="4666204" cy="1569660"/>
          </a:xfrm>
          <a:prstGeom prst="rect">
            <a:avLst/>
          </a:prstGeom>
          <a:noFill/>
        </p:spPr>
        <p:txBody>
          <a:bodyPr wrap="square" rtlCol="0">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9600" b="1" spc="0">
                <a:solidFill>
                  <a:srgbClr val="FF5A5F"/>
                </a:solidFill>
                <a:latin typeface="+mj-lt"/>
              </a:rPr>
              <a:t>840 Cr</a:t>
            </a:r>
          </a:p>
        </p:txBody>
      </p:sp>
      <p:sp>
        <p:nvSpPr>
          <p:cNvPr id="6" name="Rectangle: Rounded Corners 5">
            <a:extLst>
              <a:ext uri="{FF2B5EF4-FFF2-40B4-BE49-F238E27FC236}">
                <a16:creationId xmlns:a16="http://schemas.microsoft.com/office/drawing/2014/main" id="{938FA376-A8FB-F0D7-D588-47FD0CFCEDC9}"/>
              </a:ext>
            </a:extLst>
          </p:cNvPr>
          <p:cNvSpPr/>
          <p:nvPr/>
        </p:nvSpPr>
        <p:spPr>
          <a:xfrm>
            <a:off x="6731226" y="2644170"/>
            <a:ext cx="3927995" cy="3172810"/>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raphic 3" descr="Heart with solid fill">
            <a:extLst>
              <a:ext uri="{FF2B5EF4-FFF2-40B4-BE49-F238E27FC236}">
                <a16:creationId xmlns:a16="http://schemas.microsoft.com/office/drawing/2014/main" id="{EA6CF18A-DEE7-6DF1-A3BF-27E3B8423FA9}"/>
              </a:ext>
            </a:extLst>
          </p:cNvPr>
          <p:cNvSpPr/>
          <p:nvPr/>
        </p:nvSpPr>
        <p:spPr>
          <a:xfrm>
            <a:off x="10071230" y="2891803"/>
            <a:ext cx="353808" cy="318121"/>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noFill/>
          <a:ln w="15875" cap="flat">
            <a:solidFill>
              <a:srgbClr val="FF5A5F"/>
            </a:solidFill>
            <a:prstDash val="solid"/>
            <a:miter/>
          </a:ln>
        </p:spPr>
        <p:txBody>
          <a:bodyPr rtlCol="0" anchor="ctr"/>
          <a:lstStyle/>
          <a:p>
            <a:endParaRPr lang="en-IN"/>
          </a:p>
        </p:txBody>
      </p:sp>
      <p:pic>
        <p:nvPicPr>
          <p:cNvPr id="19" name="Picture Placeholder 18" descr="A deck with chairs and a railing&#10;&#10;Description automatically generated">
            <a:extLst>
              <a:ext uri="{FF2B5EF4-FFF2-40B4-BE49-F238E27FC236}">
                <a16:creationId xmlns:a16="http://schemas.microsoft.com/office/drawing/2014/main" id="{BA58F5DA-79A3-0824-2F44-A42A12D0A6E8}"/>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9620" b="9620"/>
          <a:stretch>
            <a:fillRect/>
          </a:stretch>
        </p:blipFill>
        <p:spPr/>
      </p:pic>
      <p:sp>
        <p:nvSpPr>
          <p:cNvPr id="5" name="Graphic 3" descr="Heart with solid fill">
            <a:extLst>
              <a:ext uri="{FF2B5EF4-FFF2-40B4-BE49-F238E27FC236}">
                <a16:creationId xmlns:a16="http://schemas.microsoft.com/office/drawing/2014/main" id="{F4CB52AF-D1D5-B30A-0AB3-359418CF171A}"/>
              </a:ext>
            </a:extLst>
          </p:cNvPr>
          <p:cNvSpPr/>
          <p:nvPr/>
        </p:nvSpPr>
        <p:spPr>
          <a:xfrm>
            <a:off x="10184683" y="2891803"/>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Tree>
    <p:extLst>
      <p:ext uri="{BB962C8B-B14F-4D97-AF65-F5344CB8AC3E}">
        <p14:creationId xmlns:p14="http://schemas.microsoft.com/office/powerpoint/2010/main" val="38000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E4D8A3-C12C-47B3-BEA4-1FEF6F323941}"/>
              </a:ext>
            </a:extLst>
          </p:cNvPr>
          <p:cNvSpPr txBox="1"/>
          <p:nvPr/>
        </p:nvSpPr>
        <p:spPr>
          <a:xfrm>
            <a:off x="5352514" y="3104258"/>
            <a:ext cx="2398520" cy="584775"/>
          </a:xfrm>
          <a:prstGeom prst="rect">
            <a:avLst/>
          </a:prstGeom>
          <a:noFill/>
        </p:spPr>
        <p:txBody>
          <a:bodyPr wrap="square">
            <a:spAutoFit/>
          </a:bodyPr>
          <a:lstStyle/>
          <a:p>
            <a:pPr algn="ctr"/>
            <a:r>
              <a:rPr lang="en-IN" sz="3200">
                <a:latin typeface="Product Sans" panose="020B0403030502040203"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Slide </a:t>
            </a:r>
            <a:r>
              <a:rPr lang="en-IN" sz="3200">
                <a:latin typeface="Product Sans" panose="020B0403030502040203" pitchFamily="34" charset="0"/>
                <a:ea typeface="Open Sans Semibold" panose="020B0706030804020204" pitchFamily="34" charset="0"/>
                <a:cs typeface="Open Sans Semibold" panose="020B0706030804020204" pitchFamily="34" charset="0"/>
                <a:hlinkClick r:id="rId2">
                  <a:extLst>
                    <a:ext uri="{A12FA001-AC4F-418D-AE19-62706E023703}">
                      <ahyp:hlinkClr xmlns:ahyp="http://schemas.microsoft.com/office/drawing/2018/hyperlinkcolor" val="tx"/>
                    </a:ext>
                  </a:extLst>
                </a:hlinkClick>
              </a:rPr>
              <a:t>Chef</a:t>
            </a:r>
            <a:endParaRPr lang="en-IN" sz="3200">
              <a:latin typeface="Product Sans" panose="020B0403030502040203" pitchFamily="34" charset="0"/>
              <a:ea typeface="Open Sans Semibold" panose="020B0706030804020204" pitchFamily="34" charset="0"/>
              <a:cs typeface="Open Sans Semibold" panose="020B0706030804020204" pitchFamily="34" charset="0"/>
            </a:endParaRPr>
          </a:p>
        </p:txBody>
      </p:sp>
      <p:pic>
        <p:nvPicPr>
          <p:cNvPr id="11" name="Picture 10" descr="Icon&#10;&#10;Description automatically generated">
            <a:extLst>
              <a:ext uri="{FF2B5EF4-FFF2-40B4-BE49-F238E27FC236}">
                <a16:creationId xmlns:a16="http://schemas.microsoft.com/office/drawing/2014/main" id="{6BD9661F-F00C-4A75-94BB-B36D35022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737" y="2912383"/>
            <a:ext cx="968524" cy="968524"/>
          </a:xfrm>
          <a:prstGeom prst="rect">
            <a:avLst/>
          </a:prstGeom>
        </p:spPr>
      </p:pic>
    </p:spTree>
    <p:extLst>
      <p:ext uri="{BB962C8B-B14F-4D97-AF65-F5344CB8AC3E}">
        <p14:creationId xmlns:p14="http://schemas.microsoft.com/office/powerpoint/2010/main" val="110454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05E609-244E-4B50-9029-8481D06DCEF6}"/>
              </a:ext>
            </a:extLst>
          </p:cNvPr>
          <p:cNvSpPr txBox="1"/>
          <p:nvPr/>
        </p:nvSpPr>
        <p:spPr>
          <a:xfrm>
            <a:off x="2371418" y="1931714"/>
            <a:ext cx="7444450" cy="769441"/>
          </a:xfrm>
          <a:prstGeom prst="rect">
            <a:avLst/>
          </a:prstGeom>
          <a:noFill/>
        </p:spPr>
        <p:txBody>
          <a:bodyPr wrap="square" lIns="91440" tIns="45720" rIns="91440" bIns="45720" rtlCol="0" anchor="t">
            <a:spAutoFit/>
          </a:bodyPr>
          <a:lstStyle/>
          <a:p>
            <a:pPr algn="ctr"/>
            <a:r>
              <a:rPr lang="en-IN" sz="4400" b="1">
                <a:solidFill>
                  <a:srgbClr val="FF5A5F"/>
                </a:solidFill>
                <a:latin typeface="Poppins SemiBold"/>
                <a:cs typeface="Poppins SemiBold"/>
              </a:rPr>
              <a:t>QUESTION:</a:t>
            </a:r>
            <a:endParaRPr lang="en-US"/>
          </a:p>
        </p:txBody>
      </p:sp>
      <p:sp>
        <p:nvSpPr>
          <p:cNvPr id="11" name="TextBox 10">
            <a:extLst>
              <a:ext uri="{FF2B5EF4-FFF2-40B4-BE49-F238E27FC236}">
                <a16:creationId xmlns:a16="http://schemas.microsoft.com/office/drawing/2014/main" id="{CD7631C1-4AA6-4F93-8A5A-E07011287DAE}"/>
              </a:ext>
            </a:extLst>
          </p:cNvPr>
          <p:cNvSpPr txBox="1"/>
          <p:nvPr/>
        </p:nvSpPr>
        <p:spPr>
          <a:xfrm>
            <a:off x="125317" y="2697690"/>
            <a:ext cx="11620565" cy="1463483"/>
          </a:xfrm>
          <a:prstGeom prst="rect">
            <a:avLst/>
          </a:prstGeom>
          <a:noFill/>
        </p:spPr>
        <p:txBody>
          <a:bodyPr wrap="square" lIns="91440" tIns="45720" rIns="91440" bIns="45720" rtlCol="0" anchor="t">
            <a:spAutoFit/>
          </a:bodyPr>
          <a:lstStyle/>
          <a:p>
            <a:pPr algn="ctr"/>
            <a:r>
              <a:rPr lang="en-US" sz="4400">
                <a:ea typeface="+mn-lt"/>
                <a:cs typeface="+mn-lt"/>
              </a:rPr>
              <a:t>What do you think a 'perfect' Airbnb listing look like?</a:t>
            </a:r>
            <a:endParaRPr lang="en-US" sz="4400"/>
          </a:p>
        </p:txBody>
      </p:sp>
    </p:spTree>
    <p:extLst>
      <p:ext uri="{BB962C8B-B14F-4D97-AF65-F5344CB8AC3E}">
        <p14:creationId xmlns:p14="http://schemas.microsoft.com/office/powerpoint/2010/main" val="194317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2292350" y="378526"/>
            <a:ext cx="7607300"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3503358" y="498698"/>
            <a:ext cx="5489489"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PROJECT PROPOSAL</a:t>
            </a:r>
            <a:endParaRPr lang="en-US" sz="3600"/>
          </a:p>
        </p:txBody>
      </p:sp>
      <p:grpSp>
        <p:nvGrpSpPr>
          <p:cNvPr id="2" name="Group 1">
            <a:extLst>
              <a:ext uri="{FF2B5EF4-FFF2-40B4-BE49-F238E27FC236}">
                <a16:creationId xmlns:a16="http://schemas.microsoft.com/office/drawing/2014/main" id="{1C941232-6AF7-320F-B48B-0560EF8ED41C}"/>
              </a:ext>
            </a:extLst>
          </p:cNvPr>
          <p:cNvGrpSpPr/>
          <p:nvPr/>
        </p:nvGrpSpPr>
        <p:grpSpPr>
          <a:xfrm>
            <a:off x="8991036" y="450383"/>
            <a:ext cx="734888" cy="742960"/>
            <a:chOff x="7211466"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11466"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9243" y="1849816"/>
              <a:ext cx="188577" cy="188577"/>
            </a:xfrm>
            <a:prstGeom prst="rect">
              <a:avLst/>
            </a:prstGeom>
          </p:spPr>
        </p:pic>
      </p:grpSp>
      <p:sp>
        <p:nvSpPr>
          <p:cNvPr id="7" name="Rectangle: Rounded Corners 6">
            <a:extLst>
              <a:ext uri="{FF2B5EF4-FFF2-40B4-BE49-F238E27FC236}">
                <a16:creationId xmlns:a16="http://schemas.microsoft.com/office/drawing/2014/main" id="{774DD41B-7C29-C26F-19DD-6221BE3385EE}"/>
              </a:ext>
            </a:extLst>
          </p:cNvPr>
          <p:cNvSpPr/>
          <p:nvPr/>
        </p:nvSpPr>
        <p:spPr>
          <a:xfrm>
            <a:off x="413951" y="1490862"/>
            <a:ext cx="2325472" cy="2271513"/>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7F0ECE67-0DDC-358B-5304-8682AD5BF1B0}"/>
              </a:ext>
            </a:extLst>
          </p:cNvPr>
          <p:cNvSpPr/>
          <p:nvPr/>
        </p:nvSpPr>
        <p:spPr>
          <a:xfrm>
            <a:off x="416584" y="3951916"/>
            <a:ext cx="2325472" cy="2271513"/>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99DC029E-3481-83A0-D50D-9F8FB2997E54}"/>
              </a:ext>
            </a:extLst>
          </p:cNvPr>
          <p:cNvSpPr/>
          <p:nvPr/>
        </p:nvSpPr>
        <p:spPr>
          <a:xfrm>
            <a:off x="9399766" y="1508841"/>
            <a:ext cx="2325472" cy="2271513"/>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C9D97F68-A577-4E6C-CF9A-8F506DB97675}"/>
              </a:ext>
            </a:extLst>
          </p:cNvPr>
          <p:cNvSpPr/>
          <p:nvPr/>
        </p:nvSpPr>
        <p:spPr>
          <a:xfrm>
            <a:off x="9402398" y="3939003"/>
            <a:ext cx="2325472" cy="2271513"/>
          </a:xfrm>
          <a:prstGeom prst="roundRect">
            <a:avLst>
              <a:gd name="adj" fmla="val 7865"/>
            </a:avLst>
          </a:prstGeom>
          <a:solidFill>
            <a:schemeClr val="bg1">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Placeholder 21" descr="A living room with a white couch and a glass coffee table&#10;&#10;Description automatically generated">
            <a:extLst>
              <a:ext uri="{FF2B5EF4-FFF2-40B4-BE49-F238E27FC236}">
                <a16:creationId xmlns:a16="http://schemas.microsoft.com/office/drawing/2014/main" id="{AE5C7C9C-716B-F454-B97B-B2F1D376AA1F}"/>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5875" r="15875"/>
          <a:stretch>
            <a:fillRect/>
          </a:stretch>
        </p:blipFill>
        <p:spPr>
          <a:xfrm>
            <a:off x="413951" y="1490863"/>
            <a:ext cx="2325472" cy="2271513"/>
          </a:xfrm>
        </p:spPr>
      </p:pic>
      <p:pic>
        <p:nvPicPr>
          <p:cNvPr id="24" name="Picture Placeholder 23" descr="A living room with a fireplace and couches&#10;&#10;Description automatically generated">
            <a:extLst>
              <a:ext uri="{FF2B5EF4-FFF2-40B4-BE49-F238E27FC236}">
                <a16:creationId xmlns:a16="http://schemas.microsoft.com/office/drawing/2014/main" id="{5C672CEA-6875-CBA7-364B-8E6F48BB9519}"/>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5875" r="15875"/>
          <a:stretch>
            <a:fillRect/>
          </a:stretch>
        </p:blipFill>
        <p:spPr>
          <a:xfrm>
            <a:off x="416584" y="3951917"/>
            <a:ext cx="2325472" cy="2271513"/>
          </a:xfrm>
        </p:spPr>
      </p:pic>
      <p:pic>
        <p:nvPicPr>
          <p:cNvPr id="26" name="Picture Placeholder 25" descr="A bedroom with a bed and a tree and lights&#10;&#10;Description automatically generated">
            <a:extLst>
              <a:ext uri="{FF2B5EF4-FFF2-40B4-BE49-F238E27FC236}">
                <a16:creationId xmlns:a16="http://schemas.microsoft.com/office/drawing/2014/main" id="{B0168675-FCFD-CB8E-85C3-9A73567BE8CA}"/>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5832" r="15832"/>
          <a:stretch>
            <a:fillRect/>
          </a:stretch>
        </p:blipFill>
        <p:spPr>
          <a:xfrm>
            <a:off x="9399766" y="1508842"/>
            <a:ext cx="2325472" cy="2271513"/>
          </a:xfrm>
        </p:spPr>
      </p:pic>
      <p:pic>
        <p:nvPicPr>
          <p:cNvPr id="28" name="Picture Placeholder 27" descr="A bedroom with a round window&#10;&#10;Description automatically generated">
            <a:extLst>
              <a:ext uri="{FF2B5EF4-FFF2-40B4-BE49-F238E27FC236}">
                <a16:creationId xmlns:a16="http://schemas.microsoft.com/office/drawing/2014/main" id="{1379F86E-5EFC-6396-20B5-C057FE965E92}"/>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l="21260" r="21260"/>
          <a:stretch>
            <a:fillRect/>
          </a:stretch>
        </p:blipFill>
        <p:spPr>
          <a:xfrm>
            <a:off x="9402398" y="3939004"/>
            <a:ext cx="2325472" cy="2271513"/>
          </a:xfrm>
        </p:spPr>
      </p:pic>
      <p:sp>
        <p:nvSpPr>
          <p:cNvPr id="5" name="Graphic 3" descr="Heart with solid fill">
            <a:extLst>
              <a:ext uri="{FF2B5EF4-FFF2-40B4-BE49-F238E27FC236}">
                <a16:creationId xmlns:a16="http://schemas.microsoft.com/office/drawing/2014/main" id="{B26D0991-DADF-F60D-0354-8FEAD177D1EB}"/>
              </a:ext>
            </a:extLst>
          </p:cNvPr>
          <p:cNvSpPr/>
          <p:nvPr/>
        </p:nvSpPr>
        <p:spPr>
          <a:xfrm>
            <a:off x="2265365" y="1728972"/>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17" name="Graphic 3" descr="Heart with solid fill">
            <a:extLst>
              <a:ext uri="{FF2B5EF4-FFF2-40B4-BE49-F238E27FC236}">
                <a16:creationId xmlns:a16="http://schemas.microsoft.com/office/drawing/2014/main" id="{5DF6F867-6834-9B59-492C-9B81221BBCB8}"/>
              </a:ext>
            </a:extLst>
          </p:cNvPr>
          <p:cNvSpPr/>
          <p:nvPr/>
        </p:nvSpPr>
        <p:spPr>
          <a:xfrm>
            <a:off x="2267998" y="4190026"/>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19" name="Graphic 3" descr="Heart with solid fill">
            <a:extLst>
              <a:ext uri="{FF2B5EF4-FFF2-40B4-BE49-F238E27FC236}">
                <a16:creationId xmlns:a16="http://schemas.microsoft.com/office/drawing/2014/main" id="{4DC6C743-48C3-7569-D3A4-F3407237B9B1}"/>
              </a:ext>
            </a:extLst>
          </p:cNvPr>
          <p:cNvSpPr/>
          <p:nvPr/>
        </p:nvSpPr>
        <p:spPr>
          <a:xfrm>
            <a:off x="11251180" y="1746951"/>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21" name="Graphic 3" descr="Heart with solid fill">
            <a:extLst>
              <a:ext uri="{FF2B5EF4-FFF2-40B4-BE49-F238E27FC236}">
                <a16:creationId xmlns:a16="http://schemas.microsoft.com/office/drawing/2014/main" id="{51CEA66F-6DE0-43E5-E232-C2683EF62B4C}"/>
              </a:ext>
            </a:extLst>
          </p:cNvPr>
          <p:cNvSpPr/>
          <p:nvPr/>
        </p:nvSpPr>
        <p:spPr>
          <a:xfrm>
            <a:off x="11253812" y="4177113"/>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solidFill>
            <a:schemeClr val="tx1">
              <a:alpha val="50000"/>
            </a:schemeClr>
          </a:solidFill>
          <a:ln w="12700" cap="flat">
            <a:solidFill>
              <a:srgbClr val="FF5A5F"/>
            </a:solidFill>
            <a:prstDash val="solid"/>
            <a:miter/>
          </a:ln>
        </p:spPr>
        <p:txBody>
          <a:bodyPr rtlCol="0" anchor="ctr"/>
          <a:lstStyle/>
          <a:p>
            <a:endParaRPr lang="en-IN"/>
          </a:p>
        </p:txBody>
      </p:sp>
      <p:sp>
        <p:nvSpPr>
          <p:cNvPr id="8" name="TextBox 7">
            <a:extLst>
              <a:ext uri="{FF2B5EF4-FFF2-40B4-BE49-F238E27FC236}">
                <a16:creationId xmlns:a16="http://schemas.microsoft.com/office/drawing/2014/main" id="{AF1B1BE2-2D2D-650A-8544-85E14966A237}"/>
              </a:ext>
            </a:extLst>
          </p:cNvPr>
          <p:cNvSpPr txBox="1"/>
          <p:nvPr/>
        </p:nvSpPr>
        <p:spPr>
          <a:xfrm>
            <a:off x="3528279" y="1672129"/>
            <a:ext cx="512973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t>Platform Popularity:</a:t>
            </a:r>
            <a:r>
              <a:rPr lang="en-US"/>
              <a:t> Airbnb has transformed the global short-term rental market, hosting millions of guests across 220+ countries.</a:t>
            </a:r>
          </a:p>
          <a:p>
            <a:endParaRPr lang="en-US"/>
          </a:p>
          <a:p>
            <a:pPr marL="228600" indent="-228600">
              <a:buFont typeface=""/>
              <a:buChar char="•"/>
            </a:pPr>
            <a:r>
              <a:rPr lang="en-US" b="1"/>
              <a:t>Listing Diversity:</a:t>
            </a:r>
            <a:r>
              <a:rPr lang="en-US"/>
              <a:t> With thousands of listings varying in quality, location, and price, it’s unclear what defines a top-rated stay.</a:t>
            </a:r>
          </a:p>
          <a:p>
            <a:endParaRPr lang="en-US"/>
          </a:p>
          <a:p>
            <a:pPr marL="228600" indent="-228600">
              <a:buFont typeface=""/>
              <a:buChar char="•"/>
            </a:pPr>
            <a:r>
              <a:rPr lang="en-US" b="1"/>
              <a:t>Guest Satisfaction Gap:</a:t>
            </a:r>
            <a:r>
              <a:rPr lang="en-US"/>
              <a:t> Aims to uncover what truly drives 5-star guest reviews.</a:t>
            </a:r>
          </a:p>
          <a:p>
            <a:endParaRPr lang="en-US"/>
          </a:p>
          <a:p>
            <a:pPr marL="228600" indent="-228600">
              <a:buFont typeface=""/>
              <a:buChar char="•"/>
            </a:pPr>
            <a:r>
              <a:rPr lang="en-US" b="1"/>
              <a:t>Data Opportunity:</a:t>
            </a:r>
            <a:r>
              <a:rPr lang="en-US"/>
              <a:t>  Applied analytics to identify which listing features matter most.</a:t>
            </a:r>
          </a:p>
        </p:txBody>
      </p:sp>
    </p:spTree>
    <p:extLst>
      <p:ext uri="{BB962C8B-B14F-4D97-AF65-F5344CB8AC3E}">
        <p14:creationId xmlns:p14="http://schemas.microsoft.com/office/powerpoint/2010/main" val="74305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C9A9D9F-A1FD-333C-FA99-B0A937F0C114}"/>
              </a:ext>
            </a:extLst>
          </p:cNvPr>
          <p:cNvGrpSpPr/>
          <p:nvPr/>
        </p:nvGrpSpPr>
        <p:grpSpPr>
          <a:xfrm>
            <a:off x="3267008" y="1108013"/>
            <a:ext cx="5750661" cy="886066"/>
            <a:chOff x="3006253" y="1408647"/>
            <a:chExt cx="5390256" cy="886066"/>
          </a:xfrm>
        </p:grpSpPr>
        <p:sp>
          <p:nvSpPr>
            <p:cNvPr id="11" name="Rectangle: Rounded Corners 10">
              <a:extLst>
                <a:ext uri="{FF2B5EF4-FFF2-40B4-BE49-F238E27FC236}">
                  <a16:creationId xmlns:a16="http://schemas.microsoft.com/office/drawing/2014/main" id="{CDC1E0EA-DB4E-E0D2-5ED3-3250383A4019}"/>
                </a:ext>
              </a:extLst>
            </p:cNvPr>
            <p:cNvSpPr/>
            <p:nvPr/>
          </p:nvSpPr>
          <p:spPr>
            <a:xfrm>
              <a:off x="3006253" y="1408647"/>
              <a:ext cx="5390256"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0F46D07-4060-346B-6D28-E997385F9F72}"/>
                </a:ext>
              </a:extLst>
            </p:cNvPr>
            <p:cNvSpPr txBox="1"/>
            <p:nvPr/>
          </p:nvSpPr>
          <p:spPr>
            <a:xfrm>
              <a:off x="3483108" y="1528514"/>
              <a:ext cx="4349441"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mj-lt"/>
                  <a:cs typeface="Poppins SemiBold"/>
                </a:rPr>
                <a:t>DATA &amp; METHODS</a:t>
              </a:r>
              <a:endParaRPr lang="en-IN" sz="3600" b="1" spc="0">
                <a:solidFill>
                  <a:srgbClr val="FF5A5F"/>
                </a:solidFill>
                <a:latin typeface="+mj-lt"/>
              </a:endParaRPr>
            </a:p>
          </p:txBody>
        </p:sp>
        <p:grpSp>
          <p:nvGrpSpPr>
            <p:cNvPr id="2" name="Group 1">
              <a:extLst>
                <a:ext uri="{FF2B5EF4-FFF2-40B4-BE49-F238E27FC236}">
                  <a16:creationId xmlns:a16="http://schemas.microsoft.com/office/drawing/2014/main" id="{1C941232-6AF7-320F-B48B-0560EF8ED41C}"/>
                </a:ext>
              </a:extLst>
            </p:cNvPr>
            <p:cNvGrpSpPr/>
            <p:nvPr/>
          </p:nvGrpSpPr>
          <p:grpSpPr>
            <a:xfrm>
              <a:off x="7564384" y="1480199"/>
              <a:ext cx="734888" cy="742960"/>
              <a:chOff x="7222980" y="1719600"/>
              <a:chExt cx="444130" cy="449008"/>
            </a:xfrm>
          </p:grpSpPr>
          <p:sp>
            <p:nvSpPr>
              <p:cNvPr id="13" name="Rectangle: Rounded Corners 12">
                <a:extLst>
                  <a:ext uri="{FF2B5EF4-FFF2-40B4-BE49-F238E27FC236}">
                    <a16:creationId xmlns:a16="http://schemas.microsoft.com/office/drawing/2014/main" id="{09090D3F-C860-F484-FD32-D4B6CFDF647B}"/>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3DF09395-BCBA-ECC3-41D4-1AFC47E5F5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0758" y="1849816"/>
                <a:ext cx="188577" cy="188577"/>
              </a:xfrm>
              <a:prstGeom prst="rect">
                <a:avLst/>
              </a:prstGeom>
            </p:spPr>
          </p:pic>
        </p:grpSp>
      </p:grpSp>
      <p:sp>
        <p:nvSpPr>
          <p:cNvPr id="23" name="Rectangle: Rounded Corners 22">
            <a:extLst>
              <a:ext uri="{FF2B5EF4-FFF2-40B4-BE49-F238E27FC236}">
                <a16:creationId xmlns:a16="http://schemas.microsoft.com/office/drawing/2014/main" id="{4A25549E-AFC7-8547-4933-37B1C01A9373}"/>
              </a:ext>
            </a:extLst>
          </p:cNvPr>
          <p:cNvSpPr/>
          <p:nvPr/>
        </p:nvSpPr>
        <p:spPr>
          <a:xfrm>
            <a:off x="8014851" y="2676525"/>
            <a:ext cx="3196941" cy="3114693"/>
          </a:xfrm>
          <a:prstGeom prst="roundRect">
            <a:avLst>
              <a:gd name="adj" fmla="val 5562"/>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48DFBB84-2C57-2C96-2B58-687FB87B6023}"/>
              </a:ext>
            </a:extLst>
          </p:cNvPr>
          <p:cNvSpPr/>
          <p:nvPr/>
        </p:nvSpPr>
        <p:spPr>
          <a:xfrm>
            <a:off x="4544639" y="2676525"/>
            <a:ext cx="3196941" cy="3114693"/>
          </a:xfrm>
          <a:prstGeom prst="roundRect">
            <a:avLst>
              <a:gd name="adj" fmla="val 5562"/>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83458FEA-CD0A-B097-FD80-76E33103C983}"/>
              </a:ext>
            </a:extLst>
          </p:cNvPr>
          <p:cNvSpPr/>
          <p:nvPr/>
        </p:nvSpPr>
        <p:spPr>
          <a:xfrm>
            <a:off x="980209" y="2676525"/>
            <a:ext cx="3196941" cy="3114693"/>
          </a:xfrm>
          <a:prstGeom prst="roundRect">
            <a:avLst>
              <a:gd name="adj" fmla="val 5562"/>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9909890-A251-EB38-56BD-34BA229AE078}"/>
              </a:ext>
            </a:extLst>
          </p:cNvPr>
          <p:cNvSpPr txBox="1"/>
          <p:nvPr/>
        </p:nvSpPr>
        <p:spPr>
          <a:xfrm>
            <a:off x="1262148" y="2964646"/>
            <a:ext cx="2648935" cy="461665"/>
          </a:xfrm>
          <a:prstGeom prst="rect">
            <a:avLst/>
          </a:prstGeom>
          <a:noFill/>
        </p:spPr>
        <p:txBody>
          <a:bodyPr wrap="square" lIns="91440" tIns="45720" rIns="91440" bIns="45720" rtlCol="0" anchor="t">
            <a:spAutoFit/>
          </a:bodyPr>
          <a:lstStyle>
            <a:defPPr>
              <a:defRPr lang="en-US"/>
            </a:defPPr>
            <a:lvl1pPr>
              <a:defRPr sz="3600" b="1" spc="0">
                <a:solidFill>
                  <a:srgbClr val="FF5A5F"/>
                </a:solidFill>
                <a:latin typeface="Poppins SemiBold" panose="00000700000000000000" pitchFamily="2" charset="0"/>
                <a:cs typeface="Poppins SemiBold" panose="00000700000000000000" pitchFamily="2" charset="0"/>
              </a:defRPr>
            </a:lvl1pPr>
          </a:lstStyle>
          <a:p>
            <a:r>
              <a:rPr lang="en-IN" sz="2400">
                <a:latin typeface="Poppins SemiBold"/>
                <a:cs typeface="Poppins SemiBold"/>
              </a:rPr>
              <a:t>DATASET</a:t>
            </a:r>
            <a:endParaRPr lang="en-IN" sz="2400"/>
          </a:p>
        </p:txBody>
      </p:sp>
      <p:sp>
        <p:nvSpPr>
          <p:cNvPr id="7" name="TextBox 6">
            <a:extLst>
              <a:ext uri="{FF2B5EF4-FFF2-40B4-BE49-F238E27FC236}">
                <a16:creationId xmlns:a16="http://schemas.microsoft.com/office/drawing/2014/main" id="{7095C9F3-E15A-A8A4-A08E-ADA78CE7271A}"/>
              </a:ext>
            </a:extLst>
          </p:cNvPr>
          <p:cNvSpPr txBox="1"/>
          <p:nvPr/>
        </p:nvSpPr>
        <p:spPr>
          <a:xfrm>
            <a:off x="1258973" y="3531691"/>
            <a:ext cx="2648936" cy="2044278"/>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Calibri"/>
              <a:buChar char="-"/>
            </a:pPr>
            <a:r>
              <a:rPr lang="en-IN" sz="1400">
                <a:latin typeface="+mn-lt"/>
              </a:rPr>
              <a:t>Scraped from Airbnb website</a:t>
            </a:r>
          </a:p>
          <a:p>
            <a:pPr marL="171450" indent="-171450">
              <a:buFont typeface="Calibri"/>
              <a:buChar char="-"/>
            </a:pPr>
            <a:r>
              <a:rPr lang="en-IN" sz="1400">
                <a:latin typeface="+mn-lt"/>
              </a:rPr>
              <a:t>With help from API</a:t>
            </a:r>
          </a:p>
          <a:p>
            <a:pPr marL="171450" indent="-171450">
              <a:buFont typeface="Calibri"/>
              <a:buChar char="-"/>
            </a:pPr>
            <a:r>
              <a:rPr lang="en-IN" sz="1400">
                <a:latin typeface="+mn-lt"/>
              </a:rPr>
              <a:t>Over 125 000 listings across the US</a:t>
            </a:r>
          </a:p>
          <a:p>
            <a:pPr marL="171450" indent="-171450">
              <a:buFont typeface="Calibri"/>
              <a:buChar char="-"/>
            </a:pPr>
            <a:r>
              <a:rPr lang="en-IN" sz="1400">
                <a:latin typeface="+mn-lt"/>
              </a:rPr>
              <a:t>Key features: guest capacity, number of beds, amenities, host status, etc.</a:t>
            </a:r>
          </a:p>
        </p:txBody>
      </p:sp>
      <p:sp>
        <p:nvSpPr>
          <p:cNvPr id="9" name="TextBox 8">
            <a:extLst>
              <a:ext uri="{FF2B5EF4-FFF2-40B4-BE49-F238E27FC236}">
                <a16:creationId xmlns:a16="http://schemas.microsoft.com/office/drawing/2014/main" id="{59BF3DEA-2823-21DF-0681-64D377179690}"/>
              </a:ext>
            </a:extLst>
          </p:cNvPr>
          <p:cNvSpPr txBox="1"/>
          <p:nvPr/>
        </p:nvSpPr>
        <p:spPr>
          <a:xfrm>
            <a:off x="8280129" y="3531691"/>
            <a:ext cx="2653298" cy="746358"/>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Calibri"/>
              <a:buChar char="-"/>
            </a:pPr>
            <a:r>
              <a:rPr lang="en-IN" sz="1400">
                <a:latin typeface="+mn-lt"/>
              </a:rPr>
              <a:t>API scraped so easily recreated</a:t>
            </a:r>
          </a:p>
          <a:p>
            <a:pPr marL="171450" indent="-171450">
              <a:buFont typeface="Calibri"/>
              <a:buChar char="-"/>
            </a:pPr>
            <a:r>
              <a:rPr lang="en-IN" sz="1400">
                <a:latin typeface="+mn-lt"/>
              </a:rPr>
              <a:t>Good tractability</a:t>
            </a:r>
          </a:p>
        </p:txBody>
      </p:sp>
      <p:sp>
        <p:nvSpPr>
          <p:cNvPr id="14" name="TextBox 13">
            <a:extLst>
              <a:ext uri="{FF2B5EF4-FFF2-40B4-BE49-F238E27FC236}">
                <a16:creationId xmlns:a16="http://schemas.microsoft.com/office/drawing/2014/main" id="{443C3839-24A2-F1F2-9241-2BA8F8566787}"/>
              </a:ext>
            </a:extLst>
          </p:cNvPr>
          <p:cNvSpPr txBox="1"/>
          <p:nvPr/>
        </p:nvSpPr>
        <p:spPr>
          <a:xfrm>
            <a:off x="4772238" y="2964646"/>
            <a:ext cx="2652094" cy="461665"/>
          </a:xfrm>
          <a:prstGeom prst="rect">
            <a:avLst/>
          </a:prstGeom>
          <a:noFill/>
        </p:spPr>
        <p:txBody>
          <a:bodyPr wrap="square" lIns="91440" tIns="45720" rIns="91440" bIns="45720" rtlCol="0" anchor="t">
            <a:spAutoFit/>
          </a:bodyPr>
          <a:lstStyle>
            <a:defPPr>
              <a:defRPr lang="en-US"/>
            </a:defPPr>
            <a:lvl1pPr>
              <a:defRPr sz="3600" b="1" spc="0">
                <a:solidFill>
                  <a:srgbClr val="FF5A5F"/>
                </a:solidFill>
                <a:latin typeface="Poppins SemiBold" panose="00000700000000000000" pitchFamily="2" charset="0"/>
                <a:cs typeface="Poppins SemiBold" panose="00000700000000000000" pitchFamily="2" charset="0"/>
              </a:defRPr>
            </a:lvl1pPr>
          </a:lstStyle>
          <a:p>
            <a:r>
              <a:rPr lang="en-IN" sz="2400">
                <a:latin typeface="+mj-lt"/>
                <a:cs typeface="Poppins SemiBold"/>
              </a:rPr>
              <a:t>PROCESSING</a:t>
            </a:r>
            <a:endParaRPr lang="en-IN" sz="2400">
              <a:latin typeface="+mj-lt"/>
            </a:endParaRPr>
          </a:p>
        </p:txBody>
      </p:sp>
      <p:sp>
        <p:nvSpPr>
          <p:cNvPr id="18" name="TextBox 17">
            <a:extLst>
              <a:ext uri="{FF2B5EF4-FFF2-40B4-BE49-F238E27FC236}">
                <a16:creationId xmlns:a16="http://schemas.microsoft.com/office/drawing/2014/main" id="{1F3876FE-69A5-EEC6-A52E-1300D466FAFB}"/>
              </a:ext>
            </a:extLst>
          </p:cNvPr>
          <p:cNvSpPr txBox="1"/>
          <p:nvPr/>
        </p:nvSpPr>
        <p:spPr>
          <a:xfrm>
            <a:off x="8280128" y="2964646"/>
            <a:ext cx="2653299" cy="461665"/>
          </a:xfrm>
          <a:prstGeom prst="rect">
            <a:avLst/>
          </a:prstGeom>
          <a:noFill/>
        </p:spPr>
        <p:txBody>
          <a:bodyPr wrap="square" lIns="91440" tIns="45720" rIns="91440" bIns="45720" rtlCol="0" anchor="t">
            <a:spAutoFit/>
          </a:bodyPr>
          <a:lstStyle>
            <a:defPPr>
              <a:defRPr lang="en-US"/>
            </a:defPPr>
            <a:lvl1pPr>
              <a:defRPr sz="3600" b="1" spc="0">
                <a:solidFill>
                  <a:srgbClr val="FF5A5F"/>
                </a:solidFill>
                <a:latin typeface="Poppins SemiBold" panose="00000700000000000000" pitchFamily="2" charset="0"/>
                <a:cs typeface="Poppins SemiBold" panose="00000700000000000000" pitchFamily="2" charset="0"/>
              </a:defRPr>
            </a:lvl1pPr>
          </a:lstStyle>
          <a:p>
            <a:r>
              <a:rPr lang="en-IN" sz="2400">
                <a:latin typeface="+mj-lt"/>
                <a:cs typeface="Poppins SemiBold"/>
              </a:rPr>
              <a:t>TRACTABILITY</a:t>
            </a:r>
            <a:endParaRPr lang="en-IN" sz="2400">
              <a:latin typeface="+mj-lt"/>
            </a:endParaRPr>
          </a:p>
        </p:txBody>
      </p:sp>
      <p:sp>
        <p:nvSpPr>
          <p:cNvPr id="25" name="Graphic 3" descr="Heart with solid fill">
            <a:extLst>
              <a:ext uri="{FF2B5EF4-FFF2-40B4-BE49-F238E27FC236}">
                <a16:creationId xmlns:a16="http://schemas.microsoft.com/office/drawing/2014/main" id="{AF2328D3-741F-652A-C4BC-547A5B7CE54B}"/>
              </a:ext>
            </a:extLst>
          </p:cNvPr>
          <p:cNvSpPr/>
          <p:nvPr/>
        </p:nvSpPr>
        <p:spPr>
          <a:xfrm>
            <a:off x="3643698" y="2910264"/>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noFill/>
          <a:ln w="15875" cap="flat">
            <a:solidFill>
              <a:srgbClr val="FF5A5F"/>
            </a:solidFill>
            <a:prstDash val="solid"/>
            <a:miter/>
          </a:ln>
        </p:spPr>
        <p:txBody>
          <a:bodyPr rtlCol="0" anchor="ctr"/>
          <a:lstStyle/>
          <a:p>
            <a:endParaRPr lang="en-IN"/>
          </a:p>
        </p:txBody>
      </p:sp>
      <p:sp>
        <p:nvSpPr>
          <p:cNvPr id="26" name="Graphic 3" descr="Heart with solid fill">
            <a:extLst>
              <a:ext uri="{FF2B5EF4-FFF2-40B4-BE49-F238E27FC236}">
                <a16:creationId xmlns:a16="http://schemas.microsoft.com/office/drawing/2014/main" id="{ECC2EF83-1202-D066-73B4-696DFD3AE72C}"/>
              </a:ext>
            </a:extLst>
          </p:cNvPr>
          <p:cNvSpPr/>
          <p:nvPr/>
        </p:nvSpPr>
        <p:spPr>
          <a:xfrm>
            <a:off x="7208128" y="2910264"/>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noFill/>
          <a:ln w="15875" cap="flat">
            <a:solidFill>
              <a:srgbClr val="FF5A5F"/>
            </a:solidFill>
            <a:prstDash val="solid"/>
            <a:miter/>
          </a:ln>
        </p:spPr>
        <p:txBody>
          <a:bodyPr rtlCol="0" anchor="ctr"/>
          <a:lstStyle/>
          <a:p>
            <a:endParaRPr lang="en-IN"/>
          </a:p>
        </p:txBody>
      </p:sp>
      <p:sp>
        <p:nvSpPr>
          <p:cNvPr id="27" name="Graphic 3" descr="Heart with solid fill">
            <a:extLst>
              <a:ext uri="{FF2B5EF4-FFF2-40B4-BE49-F238E27FC236}">
                <a16:creationId xmlns:a16="http://schemas.microsoft.com/office/drawing/2014/main" id="{43A55A3D-961B-A2A1-0EA3-E67B9DBCA92A}"/>
              </a:ext>
            </a:extLst>
          </p:cNvPr>
          <p:cNvSpPr/>
          <p:nvPr/>
        </p:nvSpPr>
        <p:spPr>
          <a:xfrm>
            <a:off x="10740651" y="2910264"/>
            <a:ext cx="238298" cy="214262"/>
          </a:xfrm>
          <a:custGeom>
            <a:avLst/>
            <a:gdLst>
              <a:gd name="connsiteX0" fmla="*/ 323850 w 647700"/>
              <a:gd name="connsiteY0" fmla="*/ 115545 h 554319"/>
              <a:gd name="connsiteX1" fmla="*/ 0 w 647700"/>
              <a:gd name="connsiteY1" fmla="*/ 149959 h 554319"/>
              <a:gd name="connsiteX2" fmla="*/ 323850 w 647700"/>
              <a:gd name="connsiteY2" fmla="*/ 554319 h 554319"/>
              <a:gd name="connsiteX3" fmla="*/ 647700 w 647700"/>
              <a:gd name="connsiteY3" fmla="*/ 149959 h 554319"/>
              <a:gd name="connsiteX4" fmla="*/ 323850 w 647700"/>
              <a:gd name="connsiteY4" fmla="*/ 115545 h 55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54319">
                <a:moveTo>
                  <a:pt x="323850" y="115545"/>
                </a:moveTo>
                <a:cubicBezTo>
                  <a:pt x="203835" y="-99541"/>
                  <a:pt x="0" y="29511"/>
                  <a:pt x="0" y="149959"/>
                </a:cubicBezTo>
                <a:cubicBezTo>
                  <a:pt x="0" y="330630"/>
                  <a:pt x="323850" y="554319"/>
                  <a:pt x="323850" y="554319"/>
                </a:cubicBezTo>
                <a:cubicBezTo>
                  <a:pt x="323850" y="554319"/>
                  <a:pt x="647700" y="330630"/>
                  <a:pt x="647700" y="149959"/>
                </a:cubicBezTo>
                <a:cubicBezTo>
                  <a:pt x="647700" y="29511"/>
                  <a:pt x="443865" y="-99541"/>
                  <a:pt x="323850" y="115545"/>
                </a:cubicBezTo>
                <a:close/>
              </a:path>
            </a:pathLst>
          </a:custGeom>
          <a:noFill/>
          <a:ln w="15875" cap="flat">
            <a:solidFill>
              <a:srgbClr val="FF5A5F"/>
            </a:solidFill>
            <a:prstDash val="solid"/>
            <a:miter/>
          </a:ln>
        </p:spPr>
        <p:txBody>
          <a:bodyPr rtlCol="0" anchor="ctr"/>
          <a:lstStyle/>
          <a:p>
            <a:endParaRPr lang="en-IN"/>
          </a:p>
        </p:txBody>
      </p:sp>
      <p:sp>
        <p:nvSpPr>
          <p:cNvPr id="28" name="TextBox 27">
            <a:extLst>
              <a:ext uri="{FF2B5EF4-FFF2-40B4-BE49-F238E27FC236}">
                <a16:creationId xmlns:a16="http://schemas.microsoft.com/office/drawing/2014/main" id="{FC308634-86BF-541E-3835-4E4C788BADAD}"/>
              </a:ext>
            </a:extLst>
          </p:cNvPr>
          <p:cNvSpPr txBox="1"/>
          <p:nvPr/>
        </p:nvSpPr>
        <p:spPr>
          <a:xfrm>
            <a:off x="4818641" y="3531691"/>
            <a:ext cx="2648936" cy="2252733"/>
          </a:xfrm>
          <a:prstGeom prst="rect">
            <a:avLst/>
          </a:prstGeom>
          <a:noFill/>
        </p:spPr>
        <p:txBody>
          <a:bodyPr wrap="square" lIns="91440" tIns="45720" rIns="91440" bIns="45720" anchor="t">
            <a:spAutoFit/>
          </a:bodyPr>
          <a:lstStyle>
            <a:defPPr>
              <a:defRPr lang="en-US"/>
            </a:defPPr>
            <a:lvl1pPr>
              <a:lnSpc>
                <a:spcPts val="1700"/>
              </a:lnSpc>
              <a:defRPr sz="1200" b="0" i="0">
                <a:solidFill>
                  <a:schemeClr val="tx1">
                    <a:lumMod val="75000"/>
                    <a:lumOff val="25000"/>
                  </a:schemeClr>
                </a:solidFill>
                <a:effectLst/>
                <a:latin typeface="Montserrat" pitchFamily="2" charset="0"/>
              </a:defRPr>
            </a:lvl1pPr>
          </a:lstStyle>
          <a:p>
            <a:pPr marL="171450" indent="-171450">
              <a:buFont typeface="Calibri"/>
              <a:buChar char="-"/>
            </a:pPr>
            <a:r>
              <a:rPr lang="en-IN" sz="1400">
                <a:latin typeface="+mn-lt"/>
              </a:rPr>
              <a:t>Removed missing variables / values</a:t>
            </a:r>
            <a:endParaRPr lang="en-US" sz="1400"/>
          </a:p>
          <a:p>
            <a:pPr marL="171450" indent="-171450">
              <a:buFont typeface="Calibri"/>
              <a:buChar char="-"/>
            </a:pPr>
            <a:r>
              <a:rPr lang="en-IN" sz="1400">
                <a:latin typeface="+mn-lt"/>
              </a:rPr>
              <a:t>Removed unnecessary columns</a:t>
            </a:r>
            <a:endParaRPr lang="en-IN" sz="1400"/>
          </a:p>
          <a:p>
            <a:pPr marL="171450" indent="-171450">
              <a:buFont typeface="Calibri"/>
              <a:buChar char="-"/>
            </a:pPr>
            <a:r>
              <a:rPr lang="en-IN" sz="1400">
                <a:latin typeface="+mn-lt"/>
              </a:rPr>
              <a:t>Reformatted variables (amenities and house policies)</a:t>
            </a:r>
          </a:p>
          <a:p>
            <a:pPr marL="171450" indent="-171450">
              <a:buFont typeface="Calibri"/>
              <a:buChar char="-"/>
            </a:pPr>
            <a:r>
              <a:rPr lang="en-IN" sz="1400">
                <a:latin typeface="+mn-lt"/>
              </a:rPr>
              <a:t>Created new variables (amenities count, etc.)</a:t>
            </a:r>
          </a:p>
          <a:p>
            <a:endParaRPr lang="en-IN" sz="1100">
              <a:latin typeface="+mn-lt"/>
            </a:endParaRPr>
          </a:p>
        </p:txBody>
      </p:sp>
    </p:spTree>
    <p:extLst>
      <p:ext uri="{BB962C8B-B14F-4D97-AF65-F5344CB8AC3E}">
        <p14:creationId xmlns:p14="http://schemas.microsoft.com/office/powerpoint/2010/main" val="116679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23665-7B53-4710-9E28-4268FB28AF5F}"/>
            </a:ext>
          </a:extLst>
        </p:cNvPr>
        <p:cNvGrpSpPr/>
        <p:nvPr/>
      </p:nvGrpSpPr>
      <p:grpSpPr>
        <a:xfrm>
          <a:off x="0" y="0"/>
          <a:ext cx="0" cy="0"/>
          <a:chOff x="0" y="0"/>
          <a:chExt cx="0" cy="0"/>
        </a:xfrm>
      </p:grpSpPr>
      <p:pic>
        <p:nvPicPr>
          <p:cNvPr id="17" name="Picture 16" descr="A screenshot of a graph&#10;&#10;AI-generated content may be incorrect.">
            <a:extLst>
              <a:ext uri="{FF2B5EF4-FFF2-40B4-BE49-F238E27FC236}">
                <a16:creationId xmlns:a16="http://schemas.microsoft.com/office/drawing/2014/main" id="{1C84C0D6-5738-B322-72B3-983A9B886F8D}"/>
              </a:ext>
            </a:extLst>
          </p:cNvPr>
          <p:cNvPicPr>
            <a:picLocks noChangeAspect="1"/>
          </p:cNvPicPr>
          <p:nvPr/>
        </p:nvPicPr>
        <p:blipFill>
          <a:blip r:embed="rId2"/>
          <a:stretch>
            <a:fillRect/>
          </a:stretch>
        </p:blipFill>
        <p:spPr>
          <a:xfrm>
            <a:off x="2864149" y="1390134"/>
            <a:ext cx="6463598" cy="5145841"/>
          </a:xfrm>
          <a:prstGeom prst="rect">
            <a:avLst/>
          </a:prstGeom>
        </p:spPr>
      </p:pic>
      <p:grpSp>
        <p:nvGrpSpPr>
          <p:cNvPr id="25" name="Group 24">
            <a:extLst>
              <a:ext uri="{FF2B5EF4-FFF2-40B4-BE49-F238E27FC236}">
                <a16:creationId xmlns:a16="http://schemas.microsoft.com/office/drawing/2014/main" id="{3492A2B2-C866-1C2F-DD0B-A93866F0876D}"/>
              </a:ext>
            </a:extLst>
          </p:cNvPr>
          <p:cNvGrpSpPr/>
          <p:nvPr/>
        </p:nvGrpSpPr>
        <p:grpSpPr>
          <a:xfrm>
            <a:off x="3050768" y="304824"/>
            <a:ext cx="6080173" cy="886066"/>
            <a:chOff x="2697393" y="1408647"/>
            <a:chExt cx="5699116" cy="886066"/>
          </a:xfrm>
        </p:grpSpPr>
        <p:sp>
          <p:nvSpPr>
            <p:cNvPr id="19" name="Rectangle: Rounded Corners 18">
              <a:extLst>
                <a:ext uri="{FF2B5EF4-FFF2-40B4-BE49-F238E27FC236}">
                  <a16:creationId xmlns:a16="http://schemas.microsoft.com/office/drawing/2014/main" id="{87A08D7B-69A7-F4FE-FCC8-388864E87E37}"/>
                </a:ext>
              </a:extLst>
            </p:cNvPr>
            <p:cNvSpPr/>
            <p:nvPr/>
          </p:nvSpPr>
          <p:spPr>
            <a:xfrm>
              <a:off x="2697393" y="1408647"/>
              <a:ext cx="5699116"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30363A88-A1E1-F369-3E49-2C88AFEE27EB}"/>
                </a:ext>
              </a:extLst>
            </p:cNvPr>
            <p:cNvSpPr txBox="1"/>
            <p:nvPr/>
          </p:nvSpPr>
          <p:spPr>
            <a:xfrm>
              <a:off x="3029468" y="1528514"/>
              <a:ext cx="4455613"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HEATMAP ANALYSIS</a:t>
              </a:r>
              <a:endParaRPr lang="en-IN" sz="3600" b="1" spc="0">
                <a:solidFill>
                  <a:srgbClr val="FF5A5F"/>
                </a:solidFill>
              </a:endParaRPr>
            </a:p>
          </p:txBody>
        </p:sp>
        <p:grpSp>
          <p:nvGrpSpPr>
            <p:cNvPr id="21" name="Group 20">
              <a:extLst>
                <a:ext uri="{FF2B5EF4-FFF2-40B4-BE49-F238E27FC236}">
                  <a16:creationId xmlns:a16="http://schemas.microsoft.com/office/drawing/2014/main" id="{4CCE0A58-BEED-A8CF-A714-1D8F094E5005}"/>
                </a:ext>
              </a:extLst>
            </p:cNvPr>
            <p:cNvGrpSpPr/>
            <p:nvPr/>
          </p:nvGrpSpPr>
          <p:grpSpPr>
            <a:xfrm>
              <a:off x="7564384" y="1480199"/>
              <a:ext cx="734888" cy="742960"/>
              <a:chOff x="7222980" y="1719600"/>
              <a:chExt cx="444130" cy="449008"/>
            </a:xfrm>
          </p:grpSpPr>
          <p:sp>
            <p:nvSpPr>
              <p:cNvPr id="23" name="Rectangle: Rounded Corners 22">
                <a:extLst>
                  <a:ext uri="{FF2B5EF4-FFF2-40B4-BE49-F238E27FC236}">
                    <a16:creationId xmlns:a16="http://schemas.microsoft.com/office/drawing/2014/main" id="{94782B41-7AAA-4C81-6D9C-5930D0DE7467}"/>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a:extLst>
                  <a:ext uri="{FF2B5EF4-FFF2-40B4-BE49-F238E27FC236}">
                    <a16:creationId xmlns:a16="http://schemas.microsoft.com/office/drawing/2014/main" id="{96E8848B-DDC5-6129-490E-ACEBA30C0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0758" y="1849816"/>
                <a:ext cx="188577" cy="188577"/>
              </a:xfrm>
              <a:prstGeom prst="rect">
                <a:avLst/>
              </a:prstGeom>
            </p:spPr>
          </p:pic>
        </p:grpSp>
      </p:grpSp>
    </p:spTree>
    <p:extLst>
      <p:ext uri="{BB962C8B-B14F-4D97-AF65-F5344CB8AC3E}">
        <p14:creationId xmlns:p14="http://schemas.microsoft.com/office/powerpoint/2010/main" val="2809250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145FA-F940-5D82-B2AA-30302EA4400B}"/>
            </a:ext>
          </a:extLst>
        </p:cNvPr>
        <p:cNvGrpSpPr/>
        <p:nvPr/>
      </p:nvGrpSpPr>
      <p:grpSpPr>
        <a:xfrm>
          <a:off x="0" y="0"/>
          <a:ext cx="0" cy="0"/>
          <a:chOff x="0" y="0"/>
          <a:chExt cx="0" cy="0"/>
        </a:xfrm>
      </p:grpSpPr>
      <p:pic>
        <p:nvPicPr>
          <p:cNvPr id="4" name="Picture 3" descr="A graph with a number of rating bars&#10;&#10;AI-generated content may be incorrect.">
            <a:extLst>
              <a:ext uri="{FF2B5EF4-FFF2-40B4-BE49-F238E27FC236}">
                <a16:creationId xmlns:a16="http://schemas.microsoft.com/office/drawing/2014/main" id="{07D4A2FD-FDDC-E644-A10A-E1B30C81F7C9}"/>
              </a:ext>
            </a:extLst>
          </p:cNvPr>
          <p:cNvPicPr>
            <a:picLocks noChangeAspect="1"/>
          </p:cNvPicPr>
          <p:nvPr/>
        </p:nvPicPr>
        <p:blipFill>
          <a:blip r:embed="rId2"/>
          <a:stretch>
            <a:fillRect/>
          </a:stretch>
        </p:blipFill>
        <p:spPr>
          <a:xfrm>
            <a:off x="157034" y="1939936"/>
            <a:ext cx="5861306" cy="4329899"/>
          </a:xfrm>
          <a:prstGeom prst="rect">
            <a:avLst/>
          </a:prstGeom>
        </p:spPr>
      </p:pic>
      <p:pic>
        <p:nvPicPr>
          <p:cNvPr id="8" name="Picture 7">
            <a:extLst>
              <a:ext uri="{FF2B5EF4-FFF2-40B4-BE49-F238E27FC236}">
                <a16:creationId xmlns:a16="http://schemas.microsoft.com/office/drawing/2014/main" id="{1BFF4644-4433-1547-66B5-60DEF6DF1F0A}"/>
              </a:ext>
            </a:extLst>
          </p:cNvPr>
          <p:cNvPicPr>
            <a:picLocks noChangeAspect="1"/>
          </p:cNvPicPr>
          <p:nvPr/>
        </p:nvPicPr>
        <p:blipFill>
          <a:blip r:embed="rId3"/>
          <a:stretch>
            <a:fillRect/>
          </a:stretch>
        </p:blipFill>
        <p:spPr>
          <a:xfrm>
            <a:off x="6183527" y="1938524"/>
            <a:ext cx="5862287" cy="4328067"/>
          </a:xfrm>
          <a:prstGeom prst="rect">
            <a:avLst/>
          </a:prstGeom>
        </p:spPr>
      </p:pic>
      <p:grpSp>
        <p:nvGrpSpPr>
          <p:cNvPr id="29" name="Group 28">
            <a:extLst>
              <a:ext uri="{FF2B5EF4-FFF2-40B4-BE49-F238E27FC236}">
                <a16:creationId xmlns:a16="http://schemas.microsoft.com/office/drawing/2014/main" id="{345AC053-B707-D9D2-035A-C62784ADB9E5}"/>
              </a:ext>
            </a:extLst>
          </p:cNvPr>
          <p:cNvGrpSpPr/>
          <p:nvPr/>
        </p:nvGrpSpPr>
        <p:grpSpPr>
          <a:xfrm>
            <a:off x="3215521" y="829986"/>
            <a:ext cx="5750661" cy="886066"/>
            <a:chOff x="3006253" y="1408647"/>
            <a:chExt cx="5390256" cy="886066"/>
          </a:xfrm>
        </p:grpSpPr>
        <p:sp>
          <p:nvSpPr>
            <p:cNvPr id="17" name="Rectangle: Rounded Corners 16">
              <a:extLst>
                <a:ext uri="{FF2B5EF4-FFF2-40B4-BE49-F238E27FC236}">
                  <a16:creationId xmlns:a16="http://schemas.microsoft.com/office/drawing/2014/main" id="{73E9F635-B2CE-FFD3-09AD-865D28B6AD0E}"/>
                </a:ext>
              </a:extLst>
            </p:cNvPr>
            <p:cNvSpPr/>
            <p:nvPr/>
          </p:nvSpPr>
          <p:spPr>
            <a:xfrm>
              <a:off x="3006253" y="1408647"/>
              <a:ext cx="5390256"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3FE6D4D-9920-7140-57FE-709746A6F629}"/>
                </a:ext>
              </a:extLst>
            </p:cNvPr>
            <p:cNvSpPr txBox="1"/>
            <p:nvPr/>
          </p:nvSpPr>
          <p:spPr>
            <a:xfrm>
              <a:off x="3290069" y="1528514"/>
              <a:ext cx="4349441"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RATINGS ANALYSIS</a:t>
              </a:r>
              <a:endParaRPr lang="en-IN" sz="3600" b="1" spc="0">
                <a:solidFill>
                  <a:srgbClr val="FF5A5F"/>
                </a:solidFill>
              </a:endParaRPr>
            </a:p>
          </p:txBody>
        </p:sp>
        <p:grpSp>
          <p:nvGrpSpPr>
            <p:cNvPr id="20" name="Group 19">
              <a:extLst>
                <a:ext uri="{FF2B5EF4-FFF2-40B4-BE49-F238E27FC236}">
                  <a16:creationId xmlns:a16="http://schemas.microsoft.com/office/drawing/2014/main" id="{CE23D86E-2E95-2782-7835-A2054B399480}"/>
                </a:ext>
              </a:extLst>
            </p:cNvPr>
            <p:cNvGrpSpPr/>
            <p:nvPr/>
          </p:nvGrpSpPr>
          <p:grpSpPr>
            <a:xfrm>
              <a:off x="7564384" y="1480199"/>
              <a:ext cx="734888" cy="742960"/>
              <a:chOff x="7222980" y="1719600"/>
              <a:chExt cx="444130" cy="449008"/>
            </a:xfrm>
          </p:grpSpPr>
          <p:sp>
            <p:nvSpPr>
              <p:cNvPr id="21" name="Rectangle: Rounded Corners 20">
                <a:extLst>
                  <a:ext uri="{FF2B5EF4-FFF2-40B4-BE49-F238E27FC236}">
                    <a16:creationId xmlns:a16="http://schemas.microsoft.com/office/drawing/2014/main" id="{E3A66F15-B4AE-9545-89FC-6906FE4F4B62}"/>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a:extLst>
                  <a:ext uri="{FF2B5EF4-FFF2-40B4-BE49-F238E27FC236}">
                    <a16:creationId xmlns:a16="http://schemas.microsoft.com/office/drawing/2014/main" id="{1E69D868-513D-5ED4-A1F3-F10FFAD329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0758" y="1849816"/>
                <a:ext cx="188577" cy="188577"/>
              </a:xfrm>
              <a:prstGeom prst="rect">
                <a:avLst/>
              </a:prstGeom>
            </p:spPr>
          </p:pic>
        </p:grpSp>
      </p:grpSp>
    </p:spTree>
    <p:extLst>
      <p:ext uri="{BB962C8B-B14F-4D97-AF65-F5344CB8AC3E}">
        <p14:creationId xmlns:p14="http://schemas.microsoft.com/office/powerpoint/2010/main" val="3245608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56B8-5D7C-678E-21F9-C9E36EBE88CE}"/>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E95C9902-F181-E5DE-5157-0CC04E6A353C}"/>
              </a:ext>
            </a:extLst>
          </p:cNvPr>
          <p:cNvGrpSpPr/>
          <p:nvPr/>
        </p:nvGrpSpPr>
        <p:grpSpPr>
          <a:xfrm>
            <a:off x="3050765" y="829986"/>
            <a:ext cx="6080174" cy="886066"/>
            <a:chOff x="2697391" y="1408647"/>
            <a:chExt cx="5699118" cy="886066"/>
          </a:xfrm>
        </p:grpSpPr>
        <p:sp>
          <p:nvSpPr>
            <p:cNvPr id="17" name="Rectangle: Rounded Corners 16">
              <a:extLst>
                <a:ext uri="{FF2B5EF4-FFF2-40B4-BE49-F238E27FC236}">
                  <a16:creationId xmlns:a16="http://schemas.microsoft.com/office/drawing/2014/main" id="{C580B38F-1B4C-4CAD-16FF-BF8735A613DE}"/>
                </a:ext>
              </a:extLst>
            </p:cNvPr>
            <p:cNvSpPr/>
            <p:nvPr/>
          </p:nvSpPr>
          <p:spPr>
            <a:xfrm>
              <a:off x="2697391" y="1408647"/>
              <a:ext cx="5699118"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EB6AA0F-C249-4288-EE0D-942CE6219C70}"/>
                </a:ext>
              </a:extLst>
            </p:cNvPr>
            <p:cNvSpPr txBox="1"/>
            <p:nvPr/>
          </p:nvSpPr>
          <p:spPr>
            <a:xfrm>
              <a:off x="2932947" y="1528514"/>
              <a:ext cx="4648651"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AMENITIES ANALYSIS</a:t>
              </a:r>
              <a:endParaRPr lang="en-IN" sz="3600" b="1" spc="0">
                <a:solidFill>
                  <a:srgbClr val="FF5A5F"/>
                </a:solidFill>
              </a:endParaRPr>
            </a:p>
          </p:txBody>
        </p:sp>
        <p:grpSp>
          <p:nvGrpSpPr>
            <p:cNvPr id="20" name="Group 19">
              <a:extLst>
                <a:ext uri="{FF2B5EF4-FFF2-40B4-BE49-F238E27FC236}">
                  <a16:creationId xmlns:a16="http://schemas.microsoft.com/office/drawing/2014/main" id="{9A690867-71CE-ED12-F7A0-8E4235CDB1E8}"/>
                </a:ext>
              </a:extLst>
            </p:cNvPr>
            <p:cNvGrpSpPr/>
            <p:nvPr/>
          </p:nvGrpSpPr>
          <p:grpSpPr>
            <a:xfrm>
              <a:off x="7564384" y="1480199"/>
              <a:ext cx="734888" cy="742960"/>
              <a:chOff x="7222980" y="1719600"/>
              <a:chExt cx="444130" cy="449008"/>
            </a:xfrm>
          </p:grpSpPr>
          <p:sp>
            <p:nvSpPr>
              <p:cNvPr id="21" name="Rectangle: Rounded Corners 20">
                <a:extLst>
                  <a:ext uri="{FF2B5EF4-FFF2-40B4-BE49-F238E27FC236}">
                    <a16:creationId xmlns:a16="http://schemas.microsoft.com/office/drawing/2014/main" id="{584C6418-40CD-79EC-51AE-085754571525}"/>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Graphic 23">
                <a:extLst>
                  <a:ext uri="{FF2B5EF4-FFF2-40B4-BE49-F238E27FC236}">
                    <a16:creationId xmlns:a16="http://schemas.microsoft.com/office/drawing/2014/main" id="{D4590511-D05D-860F-A4D3-8798F6CACC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0758" y="1849816"/>
                <a:ext cx="188577" cy="188577"/>
              </a:xfrm>
              <a:prstGeom prst="rect">
                <a:avLst/>
              </a:prstGeom>
            </p:spPr>
          </p:pic>
        </p:grpSp>
      </p:grpSp>
      <p:pic>
        <p:nvPicPr>
          <p:cNvPr id="3" name="Picture 2" descr="A close up of words&#10;&#10;AI-generated content may be incorrect.">
            <a:extLst>
              <a:ext uri="{FF2B5EF4-FFF2-40B4-BE49-F238E27FC236}">
                <a16:creationId xmlns:a16="http://schemas.microsoft.com/office/drawing/2014/main" id="{4F7C5AA2-A7DE-5ABD-8AB4-403AF20303B6}"/>
              </a:ext>
            </a:extLst>
          </p:cNvPr>
          <p:cNvPicPr>
            <a:picLocks noChangeAspect="1"/>
          </p:cNvPicPr>
          <p:nvPr/>
        </p:nvPicPr>
        <p:blipFill>
          <a:blip r:embed="rId4"/>
          <a:stretch>
            <a:fillRect/>
          </a:stretch>
        </p:blipFill>
        <p:spPr>
          <a:xfrm>
            <a:off x="97872" y="2347683"/>
            <a:ext cx="5911461" cy="3197867"/>
          </a:xfrm>
          <a:prstGeom prst="rect">
            <a:avLst/>
          </a:prstGeom>
        </p:spPr>
      </p:pic>
      <p:pic>
        <p:nvPicPr>
          <p:cNvPr id="6" name="Picture 5" descr="A graph of number of liquified li&#10;&#10;AI-generated content may be incorrect.">
            <a:extLst>
              <a:ext uri="{FF2B5EF4-FFF2-40B4-BE49-F238E27FC236}">
                <a16:creationId xmlns:a16="http://schemas.microsoft.com/office/drawing/2014/main" id="{865169EC-955F-C4CC-D534-174FB4A571DF}"/>
              </a:ext>
            </a:extLst>
          </p:cNvPr>
          <p:cNvPicPr>
            <a:picLocks noChangeAspect="1"/>
          </p:cNvPicPr>
          <p:nvPr/>
        </p:nvPicPr>
        <p:blipFill>
          <a:blip r:embed="rId5"/>
          <a:stretch>
            <a:fillRect/>
          </a:stretch>
        </p:blipFill>
        <p:spPr>
          <a:xfrm>
            <a:off x="6094850" y="2241004"/>
            <a:ext cx="6090404" cy="3415394"/>
          </a:xfrm>
          <a:prstGeom prst="rect">
            <a:avLst/>
          </a:prstGeom>
        </p:spPr>
      </p:pic>
    </p:spTree>
    <p:extLst>
      <p:ext uri="{BB962C8B-B14F-4D97-AF65-F5344CB8AC3E}">
        <p14:creationId xmlns:p14="http://schemas.microsoft.com/office/powerpoint/2010/main" val="2229527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2DB3C-7D47-0185-4C23-520781B44E8A}"/>
            </a:ext>
          </a:extLst>
        </p:cNvPr>
        <p:cNvGrpSpPr/>
        <p:nvPr/>
      </p:nvGrpSpPr>
      <p:grpSpPr>
        <a:xfrm>
          <a:off x="0" y="0"/>
          <a:ext cx="0" cy="0"/>
          <a:chOff x="0" y="0"/>
          <a:chExt cx="0" cy="0"/>
        </a:xfrm>
      </p:grpSpPr>
      <p:pic>
        <p:nvPicPr>
          <p:cNvPr id="4" name="Picture 3" descr="A close up of words&#10;&#10;AI-generated content may be incorrect.">
            <a:extLst>
              <a:ext uri="{FF2B5EF4-FFF2-40B4-BE49-F238E27FC236}">
                <a16:creationId xmlns:a16="http://schemas.microsoft.com/office/drawing/2014/main" id="{B827C6DA-1739-2EBB-CB2E-9876ED23CFB5}"/>
              </a:ext>
            </a:extLst>
          </p:cNvPr>
          <p:cNvPicPr>
            <a:picLocks noChangeAspect="1"/>
          </p:cNvPicPr>
          <p:nvPr/>
        </p:nvPicPr>
        <p:blipFill>
          <a:blip r:embed="rId2"/>
          <a:stretch>
            <a:fillRect/>
          </a:stretch>
        </p:blipFill>
        <p:spPr>
          <a:xfrm>
            <a:off x="6005800" y="2489875"/>
            <a:ext cx="5913357" cy="3219594"/>
          </a:xfrm>
          <a:prstGeom prst="rect">
            <a:avLst/>
          </a:prstGeom>
        </p:spPr>
      </p:pic>
      <p:pic>
        <p:nvPicPr>
          <p:cNvPr id="8" name="Picture 7">
            <a:extLst>
              <a:ext uri="{FF2B5EF4-FFF2-40B4-BE49-F238E27FC236}">
                <a16:creationId xmlns:a16="http://schemas.microsoft.com/office/drawing/2014/main" id="{0A3392F7-509B-8DD8-D8FB-5DA16A2CDB6B}"/>
              </a:ext>
            </a:extLst>
          </p:cNvPr>
          <p:cNvPicPr>
            <a:picLocks noChangeAspect="1"/>
          </p:cNvPicPr>
          <p:nvPr/>
        </p:nvPicPr>
        <p:blipFill>
          <a:blip r:embed="rId3"/>
          <a:stretch>
            <a:fillRect/>
          </a:stretch>
        </p:blipFill>
        <p:spPr>
          <a:xfrm>
            <a:off x="318969" y="2489875"/>
            <a:ext cx="5453861" cy="3216011"/>
          </a:xfrm>
          <a:prstGeom prst="rect">
            <a:avLst/>
          </a:prstGeom>
        </p:spPr>
      </p:pic>
      <p:grpSp>
        <p:nvGrpSpPr>
          <p:cNvPr id="15" name="Group 14">
            <a:extLst>
              <a:ext uri="{FF2B5EF4-FFF2-40B4-BE49-F238E27FC236}">
                <a16:creationId xmlns:a16="http://schemas.microsoft.com/office/drawing/2014/main" id="{90DDC1A7-6B96-0355-2559-F7371D0396EF}"/>
              </a:ext>
            </a:extLst>
          </p:cNvPr>
          <p:cNvGrpSpPr/>
          <p:nvPr/>
        </p:nvGrpSpPr>
        <p:grpSpPr>
          <a:xfrm>
            <a:off x="3050765" y="829986"/>
            <a:ext cx="6080174" cy="886066"/>
            <a:chOff x="2697391" y="1408647"/>
            <a:chExt cx="5699118" cy="886066"/>
          </a:xfrm>
        </p:grpSpPr>
        <p:sp>
          <p:nvSpPr>
            <p:cNvPr id="9" name="Rectangle: Rounded Corners 8">
              <a:extLst>
                <a:ext uri="{FF2B5EF4-FFF2-40B4-BE49-F238E27FC236}">
                  <a16:creationId xmlns:a16="http://schemas.microsoft.com/office/drawing/2014/main" id="{F98813DD-496B-AD56-D662-BCDE9C00EE01}"/>
                </a:ext>
              </a:extLst>
            </p:cNvPr>
            <p:cNvSpPr/>
            <p:nvPr/>
          </p:nvSpPr>
          <p:spPr>
            <a:xfrm>
              <a:off x="2697391" y="1408647"/>
              <a:ext cx="5699118" cy="886066"/>
            </a:xfrm>
            <a:prstGeom prst="roundRect">
              <a:avLst>
                <a:gd name="adj" fmla="val 50000"/>
              </a:avLst>
            </a:prstGeom>
            <a:solidFill>
              <a:schemeClr val="bg1"/>
            </a:solidFill>
            <a:ln>
              <a:solidFill>
                <a:schemeClr val="bg1">
                  <a:lumMod val="95000"/>
                </a:schemeClr>
              </a:solidFill>
            </a:ln>
            <a:effectLst>
              <a:outerShdw blurRad="190500" dist="38100" dir="5400000" algn="t" rotWithShape="0">
                <a:prstClr val="black">
                  <a:alpha val="8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AF895211-AD9F-46F8-D24C-6D50AAE94881}"/>
                </a:ext>
              </a:extLst>
            </p:cNvPr>
            <p:cNvSpPr txBox="1"/>
            <p:nvPr/>
          </p:nvSpPr>
          <p:spPr>
            <a:xfrm>
              <a:off x="3077726" y="1528514"/>
              <a:ext cx="4648651" cy="646331"/>
            </a:xfrm>
            <a:prstGeom prst="rect">
              <a:avLst/>
            </a:prstGeom>
            <a:noFill/>
          </p:spPr>
          <p:txBody>
            <a:bodyPr wrap="square" lIns="91440" tIns="45720" rIns="91440" bIns="45720" rtlCol="0" anchor="t">
              <a:spAutoFit/>
            </a:bodyPr>
            <a:lstStyle>
              <a:defPPr>
                <a:defRPr lang="en-US"/>
              </a:defPPr>
              <a:lvl1pPr algn="ctr">
                <a:defRPr sz="16800" spc="-300">
                  <a:solidFill>
                    <a:schemeClr val="bg1"/>
                  </a:solidFill>
                  <a:latin typeface="Poppins SemiBold" panose="00000700000000000000" pitchFamily="2" charset="0"/>
                  <a:cs typeface="Poppins SemiBold" panose="00000700000000000000" pitchFamily="2" charset="0"/>
                </a:defRPr>
              </a:lvl1pPr>
            </a:lstStyle>
            <a:p>
              <a:pPr algn="l"/>
              <a:r>
                <a:rPr lang="en-IN" sz="3600" b="1" spc="0">
                  <a:solidFill>
                    <a:srgbClr val="FF5A5F"/>
                  </a:solidFill>
                  <a:latin typeface="Poppins SemiBold"/>
                  <a:cs typeface="Poppins SemiBold"/>
                </a:rPr>
                <a:t>HOUSING ANALYSIS</a:t>
              </a:r>
              <a:endParaRPr lang="en-IN" sz="3600" b="1" spc="0">
                <a:solidFill>
                  <a:srgbClr val="FF5A5F"/>
                </a:solidFill>
              </a:endParaRPr>
            </a:p>
          </p:txBody>
        </p:sp>
        <p:grpSp>
          <p:nvGrpSpPr>
            <p:cNvPr id="12" name="Group 11">
              <a:extLst>
                <a:ext uri="{FF2B5EF4-FFF2-40B4-BE49-F238E27FC236}">
                  <a16:creationId xmlns:a16="http://schemas.microsoft.com/office/drawing/2014/main" id="{6E788B6F-B0EE-A850-115E-E6C4B8AD5AA4}"/>
                </a:ext>
              </a:extLst>
            </p:cNvPr>
            <p:cNvGrpSpPr/>
            <p:nvPr/>
          </p:nvGrpSpPr>
          <p:grpSpPr>
            <a:xfrm>
              <a:off x="7564384" y="1480199"/>
              <a:ext cx="734888" cy="742960"/>
              <a:chOff x="7222980" y="1719600"/>
              <a:chExt cx="444130" cy="449008"/>
            </a:xfrm>
          </p:grpSpPr>
          <p:sp>
            <p:nvSpPr>
              <p:cNvPr id="13" name="Rectangle: Rounded Corners 12">
                <a:extLst>
                  <a:ext uri="{FF2B5EF4-FFF2-40B4-BE49-F238E27FC236}">
                    <a16:creationId xmlns:a16="http://schemas.microsoft.com/office/drawing/2014/main" id="{827C1BA9-E9F4-2FA7-08E9-A601843E6615}"/>
                  </a:ext>
                </a:extLst>
              </p:cNvPr>
              <p:cNvSpPr/>
              <p:nvPr/>
            </p:nvSpPr>
            <p:spPr>
              <a:xfrm>
                <a:off x="7222980" y="1719600"/>
                <a:ext cx="444130" cy="449008"/>
              </a:xfrm>
              <a:prstGeom prst="roundRect">
                <a:avLst>
                  <a:gd name="adj" fmla="val 50000"/>
                </a:avLst>
              </a:prstGeom>
              <a:solidFill>
                <a:srgbClr val="FF5A5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a:extLst>
                  <a:ext uri="{FF2B5EF4-FFF2-40B4-BE49-F238E27FC236}">
                    <a16:creationId xmlns:a16="http://schemas.microsoft.com/office/drawing/2014/main" id="{9D26DF24-3A8F-9841-EF7A-E70A79259E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0758" y="1849816"/>
                <a:ext cx="188577" cy="188577"/>
              </a:xfrm>
              <a:prstGeom prst="rect">
                <a:avLst/>
              </a:prstGeom>
            </p:spPr>
          </p:pic>
        </p:grpSp>
      </p:grpSp>
    </p:spTree>
    <p:extLst>
      <p:ext uri="{BB962C8B-B14F-4D97-AF65-F5344CB8AC3E}">
        <p14:creationId xmlns:p14="http://schemas.microsoft.com/office/powerpoint/2010/main" val="14177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irbnb">
      <a:majorFont>
        <a:latin typeface="Poppins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1280</Words>
  <Application>Microsoft Macintosh PowerPoint</Application>
  <PresentationFormat>Widescreen</PresentationFormat>
  <Paragraphs>166</Paragraphs>
  <Slides>23</Slides>
  <Notes>1</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Poppins ExtraLight</vt:lpstr>
      <vt:lpstr>Arial,Sans-Serif</vt:lpstr>
      <vt:lpstr>Montserrat</vt:lpstr>
      <vt:lpstr>Calibri</vt:lpstr>
      <vt:lpstr>Poppins SemiBold</vt:lpstr>
      <vt:lpstr>Product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Anila</dc:creator>
  <cp:lastModifiedBy>Pham, Hannie</cp:lastModifiedBy>
  <cp:revision>2</cp:revision>
  <dcterms:created xsi:type="dcterms:W3CDTF">2024-01-08T08:41:52Z</dcterms:created>
  <dcterms:modified xsi:type="dcterms:W3CDTF">2025-05-05T18:10:53Z</dcterms:modified>
</cp:coreProperties>
</file>